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6" r:id="rId3"/>
    <p:sldId id="353" r:id="rId4"/>
    <p:sldId id="357" r:id="rId5"/>
    <p:sldId id="358" r:id="rId6"/>
    <p:sldId id="297" r:id="rId7"/>
    <p:sldId id="298" r:id="rId8"/>
    <p:sldId id="299" r:id="rId9"/>
    <p:sldId id="339" r:id="rId10"/>
    <p:sldId id="341" r:id="rId11"/>
    <p:sldId id="300" r:id="rId12"/>
    <p:sldId id="340" r:id="rId13"/>
    <p:sldId id="356" r:id="rId14"/>
    <p:sldId id="359" r:id="rId15"/>
    <p:sldId id="346" r:id="rId16"/>
    <p:sldId id="302" r:id="rId17"/>
    <p:sldId id="303" r:id="rId18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3">
          <p15:clr>
            <a:srgbClr val="A4A3A4"/>
          </p15:clr>
        </p15:guide>
        <p15:guide id="2" pos="47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EAF9"/>
    <a:srgbClr val="00FF99"/>
    <a:srgbClr val="FF0000"/>
    <a:srgbClr val="050000"/>
    <a:srgbClr val="06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1" autoAdjust="0"/>
    <p:restoredTop sz="94660"/>
  </p:normalViewPr>
  <p:slideViewPr>
    <p:cSldViewPr>
      <p:cViewPr varScale="1">
        <p:scale>
          <a:sx n="136" d="100"/>
          <a:sy n="136" d="100"/>
        </p:scale>
        <p:origin x="138" y="822"/>
      </p:cViewPr>
      <p:guideLst>
        <p:guide orient="horz" pos="3203"/>
        <p:guide pos="47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12" y="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태정" userId="e3dc46d7-72cb-4935-82cd-f0920e45a4ed" providerId="ADAL" clId="{DE8C958A-0D4B-4FC9-A27C-28A0B302DD99}"/>
    <pc:docChg chg="delSld">
      <pc:chgData name="박태정" userId="e3dc46d7-72cb-4935-82cd-f0920e45a4ed" providerId="ADAL" clId="{DE8C958A-0D4B-4FC9-A27C-28A0B302DD99}" dt="2020-08-31T16:21:00.207" v="0" actId="47"/>
      <pc:docMkLst>
        <pc:docMk/>
      </pc:docMkLst>
      <pc:sldChg chg="del">
        <pc:chgData name="박태정" userId="e3dc46d7-72cb-4935-82cd-f0920e45a4ed" providerId="ADAL" clId="{DE8C958A-0D4B-4FC9-A27C-28A0B302DD99}" dt="2020-08-31T16:21:00.207" v="0" actId="47"/>
        <pc:sldMkLst>
          <pc:docMk/>
          <pc:sldMk cId="2148821134" sldId="360"/>
        </pc:sldMkLst>
      </pc:sldChg>
    </pc:docChg>
  </pc:docChgLst>
  <pc:docChgLst>
    <pc:chgData name="박태정" userId="e3dc46d7-72cb-4935-82cd-f0920e45a4ed" providerId="ADAL" clId="{2E8A17B3-EE09-41A4-A4CE-B94219BC5AD2}"/>
    <pc:docChg chg="undo custSel addSld delSld modSld">
      <pc:chgData name="박태정" userId="e3dc46d7-72cb-4935-82cd-f0920e45a4ed" providerId="ADAL" clId="{2E8A17B3-EE09-41A4-A4CE-B94219BC5AD2}" dt="2019-09-03T02:14:21.515" v="385" actId="1076"/>
      <pc:docMkLst>
        <pc:docMk/>
      </pc:docMkLst>
      <pc:sldChg chg="modSp">
        <pc:chgData name="박태정" userId="e3dc46d7-72cb-4935-82cd-f0920e45a4ed" providerId="ADAL" clId="{2E8A17B3-EE09-41A4-A4CE-B94219BC5AD2}" dt="2019-09-03T02:00:31.065" v="1" actId="20577"/>
        <pc:sldMkLst>
          <pc:docMk/>
          <pc:sldMk cId="0" sldId="296"/>
        </pc:sldMkLst>
        <pc:spChg chg="mod">
          <ac:chgData name="박태정" userId="e3dc46d7-72cb-4935-82cd-f0920e45a4ed" providerId="ADAL" clId="{2E8A17B3-EE09-41A4-A4CE-B94219BC5AD2}" dt="2019-09-03T02:00:31.065" v="1" actId="20577"/>
          <ac:spMkLst>
            <pc:docMk/>
            <pc:sldMk cId="0" sldId="296"/>
            <ac:spMk id="7171" creationId="{BAC05BE5-A031-47A7-92FA-E8979B78AB39}"/>
          </ac:spMkLst>
        </pc:spChg>
      </pc:sldChg>
      <pc:sldChg chg="modSp">
        <pc:chgData name="박태정" userId="e3dc46d7-72cb-4935-82cd-f0920e45a4ed" providerId="ADAL" clId="{2E8A17B3-EE09-41A4-A4CE-B94219BC5AD2}" dt="2019-09-03T02:09:39.882" v="301" actId="20577"/>
        <pc:sldMkLst>
          <pc:docMk/>
          <pc:sldMk cId="0" sldId="302"/>
        </pc:sldMkLst>
        <pc:spChg chg="mod">
          <ac:chgData name="박태정" userId="e3dc46d7-72cb-4935-82cd-f0920e45a4ed" providerId="ADAL" clId="{2E8A17B3-EE09-41A4-A4CE-B94219BC5AD2}" dt="2019-09-03T02:09:39.882" v="301" actId="20577"/>
          <ac:spMkLst>
            <pc:docMk/>
            <pc:sldMk cId="0" sldId="302"/>
            <ac:spMk id="29699" creationId="{D2B31E37-423D-4A64-BDF8-E5AFCDD4E791}"/>
          </ac:spMkLst>
        </pc:spChg>
      </pc:sldChg>
      <pc:sldChg chg="modSp">
        <pc:chgData name="박태정" userId="e3dc46d7-72cb-4935-82cd-f0920e45a4ed" providerId="ADAL" clId="{2E8A17B3-EE09-41A4-A4CE-B94219BC5AD2}" dt="2019-09-03T02:10:36.118" v="310" actId="20577"/>
        <pc:sldMkLst>
          <pc:docMk/>
          <pc:sldMk cId="0" sldId="303"/>
        </pc:sldMkLst>
        <pc:spChg chg="mod">
          <ac:chgData name="박태정" userId="e3dc46d7-72cb-4935-82cd-f0920e45a4ed" providerId="ADAL" clId="{2E8A17B3-EE09-41A4-A4CE-B94219BC5AD2}" dt="2019-09-03T02:10:36.118" v="310" actId="20577"/>
          <ac:spMkLst>
            <pc:docMk/>
            <pc:sldMk cId="0" sldId="303"/>
            <ac:spMk id="37891" creationId="{D2B36FF2-6748-4E58-AB84-F822E7154F13}"/>
          </ac:spMkLst>
        </pc:spChg>
      </pc:sldChg>
      <pc:sldChg chg="delSp modSp">
        <pc:chgData name="박태정" userId="e3dc46d7-72cb-4935-82cd-f0920e45a4ed" providerId="ADAL" clId="{2E8A17B3-EE09-41A4-A4CE-B94219BC5AD2}" dt="2019-09-03T02:08:54.865" v="297" actId="113"/>
        <pc:sldMkLst>
          <pc:docMk/>
          <pc:sldMk cId="0" sldId="346"/>
        </pc:sldMkLst>
        <pc:spChg chg="mod">
          <ac:chgData name="박태정" userId="e3dc46d7-72cb-4935-82cd-f0920e45a4ed" providerId="ADAL" clId="{2E8A17B3-EE09-41A4-A4CE-B94219BC5AD2}" dt="2019-09-03T02:07:48.883" v="275" actId="1076"/>
          <ac:spMkLst>
            <pc:docMk/>
            <pc:sldMk cId="0" sldId="346"/>
            <ac:spMk id="2" creationId="{01742C11-9CDE-4EF4-9AD8-C0FA50A6213A}"/>
          </ac:spMkLst>
        </pc:spChg>
        <pc:spChg chg="del">
          <ac:chgData name="박태정" userId="e3dc46d7-72cb-4935-82cd-f0920e45a4ed" providerId="ADAL" clId="{2E8A17B3-EE09-41A4-A4CE-B94219BC5AD2}" dt="2019-09-03T02:05:01.297" v="216" actId="478"/>
          <ac:spMkLst>
            <pc:docMk/>
            <pc:sldMk cId="0" sldId="346"/>
            <ac:spMk id="8" creationId="{A122E8D0-9B91-4D36-B750-A03248869296}"/>
          </ac:spMkLst>
        </pc:spChg>
        <pc:spChg chg="del">
          <ac:chgData name="박태정" userId="e3dc46d7-72cb-4935-82cd-f0920e45a4ed" providerId="ADAL" clId="{2E8A17B3-EE09-41A4-A4CE-B94219BC5AD2}" dt="2019-09-03T02:04:58.259" v="215" actId="478"/>
          <ac:spMkLst>
            <pc:docMk/>
            <pc:sldMk cId="0" sldId="346"/>
            <ac:spMk id="12" creationId="{710CB139-9BB1-45A6-86C7-028F5FE20FD0}"/>
          </ac:spMkLst>
        </pc:spChg>
        <pc:graphicFrameChg chg="mod modGraphic">
          <ac:chgData name="박태정" userId="e3dc46d7-72cb-4935-82cd-f0920e45a4ed" providerId="ADAL" clId="{2E8A17B3-EE09-41A4-A4CE-B94219BC5AD2}" dt="2019-09-03T02:08:54.865" v="297" actId="113"/>
          <ac:graphicFrameMkLst>
            <pc:docMk/>
            <pc:sldMk cId="0" sldId="346"/>
            <ac:graphicFrameMk id="5" creationId="{4CF69D7B-F8A1-4641-A164-3B6096E427D5}"/>
          </ac:graphicFrameMkLst>
        </pc:graphicFrameChg>
        <pc:graphicFrameChg chg="mod modGraphic">
          <ac:chgData name="박태정" userId="e3dc46d7-72cb-4935-82cd-f0920e45a4ed" providerId="ADAL" clId="{2E8A17B3-EE09-41A4-A4CE-B94219BC5AD2}" dt="2019-09-03T02:08:44.811" v="295"/>
          <ac:graphicFrameMkLst>
            <pc:docMk/>
            <pc:sldMk cId="0" sldId="346"/>
            <ac:graphicFrameMk id="7" creationId="{1D995991-CB35-4283-9369-97B88E8EF128}"/>
          </ac:graphicFrameMkLst>
        </pc:graphicFrameChg>
      </pc:sldChg>
      <pc:sldChg chg="del">
        <pc:chgData name="박태정" userId="e3dc46d7-72cb-4935-82cd-f0920e45a4ed" providerId="ADAL" clId="{2E8A17B3-EE09-41A4-A4CE-B94219BC5AD2}" dt="2019-09-03T02:10:38.705" v="311" actId="2696"/>
        <pc:sldMkLst>
          <pc:docMk/>
          <pc:sldMk cId="0" sldId="354"/>
        </pc:sldMkLst>
      </pc:sldChg>
      <pc:sldChg chg="del">
        <pc:chgData name="박태정" userId="e3dc46d7-72cb-4935-82cd-f0920e45a4ed" providerId="ADAL" clId="{2E8A17B3-EE09-41A4-A4CE-B94219BC5AD2}" dt="2019-09-03T02:00:41.175" v="2" actId="2696"/>
        <pc:sldMkLst>
          <pc:docMk/>
          <pc:sldMk cId="0" sldId="355"/>
        </pc:sldMkLst>
      </pc:sldChg>
      <pc:sldChg chg="modSp">
        <pc:chgData name="박태정" userId="e3dc46d7-72cb-4935-82cd-f0920e45a4ed" providerId="ADAL" clId="{2E8A17B3-EE09-41A4-A4CE-B94219BC5AD2}" dt="2019-09-03T02:01:00.550" v="53" actId="20577"/>
        <pc:sldMkLst>
          <pc:docMk/>
          <pc:sldMk cId="0" sldId="357"/>
        </pc:sldMkLst>
        <pc:spChg chg="mod">
          <ac:chgData name="박태정" userId="e3dc46d7-72cb-4935-82cd-f0920e45a4ed" providerId="ADAL" clId="{2E8A17B3-EE09-41A4-A4CE-B94219BC5AD2}" dt="2019-09-03T02:01:00.550" v="53" actId="20577"/>
          <ac:spMkLst>
            <pc:docMk/>
            <pc:sldMk cId="0" sldId="357"/>
            <ac:spMk id="11267" creationId="{A35FEFB6-252E-47DC-88AA-315F61FE150B}"/>
          </ac:spMkLst>
        </pc:spChg>
      </pc:sldChg>
      <pc:sldChg chg="addSp modSp">
        <pc:chgData name="박태정" userId="e3dc46d7-72cb-4935-82cd-f0920e45a4ed" providerId="ADAL" clId="{2E8A17B3-EE09-41A4-A4CE-B94219BC5AD2}" dt="2019-09-03T02:12:34.287" v="327" actId="1076"/>
        <pc:sldMkLst>
          <pc:docMk/>
          <pc:sldMk cId="0" sldId="358"/>
        </pc:sldMkLst>
        <pc:spChg chg="add mod">
          <ac:chgData name="박태정" userId="e3dc46d7-72cb-4935-82cd-f0920e45a4ed" providerId="ADAL" clId="{2E8A17B3-EE09-41A4-A4CE-B94219BC5AD2}" dt="2019-09-03T02:12:34.287" v="327" actId="1076"/>
          <ac:spMkLst>
            <pc:docMk/>
            <pc:sldMk cId="0" sldId="358"/>
            <ac:spMk id="21" creationId="{4A24B96D-5B2C-4B09-B65F-13248C34245E}"/>
          </ac:spMkLst>
        </pc:spChg>
        <pc:cxnChg chg="add mod">
          <ac:chgData name="박태정" userId="e3dc46d7-72cb-4935-82cd-f0920e45a4ed" providerId="ADAL" clId="{2E8A17B3-EE09-41A4-A4CE-B94219BC5AD2}" dt="2019-09-03T02:12:21.929" v="312" actId="11529"/>
          <ac:cxnSpMkLst>
            <pc:docMk/>
            <pc:sldMk cId="0" sldId="358"/>
            <ac:cxnSpMk id="3" creationId="{EAA993F4-1EDF-44BB-9EE8-79202A500B87}"/>
          </ac:cxnSpMkLst>
        </pc:cxnChg>
      </pc:sldChg>
      <pc:sldChg chg="addSp delSp modSp add modAnim">
        <pc:chgData name="박태정" userId="e3dc46d7-72cb-4935-82cd-f0920e45a4ed" providerId="ADAL" clId="{2E8A17B3-EE09-41A4-A4CE-B94219BC5AD2}" dt="2019-09-03T02:14:21.515" v="385" actId="1076"/>
        <pc:sldMkLst>
          <pc:docMk/>
          <pc:sldMk cId="2148821134" sldId="360"/>
        </pc:sldMkLst>
        <pc:spChg chg="del">
          <ac:chgData name="박태정" userId="e3dc46d7-72cb-4935-82cd-f0920e45a4ed" providerId="ADAL" clId="{2E8A17B3-EE09-41A4-A4CE-B94219BC5AD2}" dt="2019-09-03T02:12:53.823" v="373" actId="478"/>
          <ac:spMkLst>
            <pc:docMk/>
            <pc:sldMk cId="2148821134" sldId="360"/>
            <ac:spMk id="21" creationId="{4A24B96D-5B2C-4B09-B65F-13248C34245E}"/>
          </ac:spMkLst>
        </pc:spChg>
        <pc:spChg chg="mod">
          <ac:chgData name="박태정" userId="e3dc46d7-72cb-4935-82cd-f0920e45a4ed" providerId="ADAL" clId="{2E8A17B3-EE09-41A4-A4CE-B94219BC5AD2}" dt="2019-09-03T02:14:18.421" v="384" actId="404"/>
          <ac:spMkLst>
            <pc:docMk/>
            <pc:sldMk cId="2148821134" sldId="360"/>
            <ac:spMk id="6146" creationId="{C4BBF591-76AD-49E1-9E25-92C4C356A2C4}"/>
          </ac:spMkLst>
        </pc:spChg>
        <pc:spChg chg="del">
          <ac:chgData name="박태정" userId="e3dc46d7-72cb-4935-82cd-f0920e45a4ed" providerId="ADAL" clId="{2E8A17B3-EE09-41A4-A4CE-B94219BC5AD2}" dt="2019-09-03T02:12:53.823" v="373" actId="478"/>
          <ac:spMkLst>
            <pc:docMk/>
            <pc:sldMk cId="2148821134" sldId="360"/>
            <ac:spMk id="13319" creationId="{6FAF813D-73E3-4D70-8082-5ED11190CF48}"/>
          </ac:spMkLst>
        </pc:spChg>
        <pc:spChg chg="del">
          <ac:chgData name="박태정" userId="e3dc46d7-72cb-4935-82cd-f0920e45a4ed" providerId="ADAL" clId="{2E8A17B3-EE09-41A4-A4CE-B94219BC5AD2}" dt="2019-09-03T02:12:53.823" v="373" actId="478"/>
          <ac:spMkLst>
            <pc:docMk/>
            <pc:sldMk cId="2148821134" sldId="360"/>
            <ac:spMk id="13320" creationId="{5DC638C8-9879-4136-8195-40EC5B332AFA}"/>
          </ac:spMkLst>
        </pc:spChg>
        <pc:spChg chg="del">
          <ac:chgData name="박태정" userId="e3dc46d7-72cb-4935-82cd-f0920e45a4ed" providerId="ADAL" clId="{2E8A17B3-EE09-41A4-A4CE-B94219BC5AD2}" dt="2019-09-03T02:12:53.823" v="373" actId="478"/>
          <ac:spMkLst>
            <pc:docMk/>
            <pc:sldMk cId="2148821134" sldId="360"/>
            <ac:spMk id="13321" creationId="{E6D2117A-A076-4D06-B02D-C3D97E33332E}"/>
          </ac:spMkLst>
        </pc:spChg>
        <pc:spChg chg="del">
          <ac:chgData name="박태정" userId="e3dc46d7-72cb-4935-82cd-f0920e45a4ed" providerId="ADAL" clId="{2E8A17B3-EE09-41A4-A4CE-B94219BC5AD2}" dt="2019-09-03T02:12:53.823" v="373" actId="478"/>
          <ac:spMkLst>
            <pc:docMk/>
            <pc:sldMk cId="2148821134" sldId="360"/>
            <ac:spMk id="13322" creationId="{30F5041C-DE6F-481A-B711-B7A7C86BC623}"/>
          </ac:spMkLst>
        </pc:spChg>
        <pc:spChg chg="del">
          <ac:chgData name="박태정" userId="e3dc46d7-72cb-4935-82cd-f0920e45a4ed" providerId="ADAL" clId="{2E8A17B3-EE09-41A4-A4CE-B94219BC5AD2}" dt="2019-09-03T02:12:53.823" v="373" actId="478"/>
          <ac:spMkLst>
            <pc:docMk/>
            <pc:sldMk cId="2148821134" sldId="360"/>
            <ac:spMk id="13323" creationId="{2132D9A8-B6B2-4C25-9CEB-447FA6C5771D}"/>
          </ac:spMkLst>
        </pc:spChg>
        <pc:spChg chg="del">
          <ac:chgData name="박태정" userId="e3dc46d7-72cb-4935-82cd-f0920e45a4ed" providerId="ADAL" clId="{2E8A17B3-EE09-41A4-A4CE-B94219BC5AD2}" dt="2019-09-03T02:12:53.823" v="373" actId="478"/>
          <ac:spMkLst>
            <pc:docMk/>
            <pc:sldMk cId="2148821134" sldId="360"/>
            <ac:spMk id="13324" creationId="{4F7E7E19-887A-45AB-A500-3520D6AC02C4}"/>
          </ac:spMkLst>
        </pc:spChg>
        <pc:grpChg chg="del">
          <ac:chgData name="박태정" userId="e3dc46d7-72cb-4935-82cd-f0920e45a4ed" providerId="ADAL" clId="{2E8A17B3-EE09-41A4-A4CE-B94219BC5AD2}" dt="2019-09-03T02:12:53.823" v="373" actId="478"/>
          <ac:grpSpMkLst>
            <pc:docMk/>
            <pc:sldMk cId="2148821134" sldId="360"/>
            <ac:grpSpMk id="13315" creationId="{DD7FBEF1-44B8-4C26-8B5A-312C647930FF}"/>
          </ac:grpSpMkLst>
        </pc:grpChg>
        <pc:picChg chg="add mod">
          <ac:chgData name="박태정" userId="e3dc46d7-72cb-4935-82cd-f0920e45a4ed" providerId="ADAL" clId="{2E8A17B3-EE09-41A4-A4CE-B94219BC5AD2}" dt="2019-09-03T02:14:10.643" v="381" actId="1076"/>
          <ac:picMkLst>
            <pc:docMk/>
            <pc:sldMk cId="2148821134" sldId="360"/>
            <ac:picMk id="2" creationId="{03328B8C-E9D7-4039-8C36-D88CDD1FB528}"/>
          </ac:picMkLst>
        </pc:picChg>
        <pc:picChg chg="add mod">
          <ac:chgData name="박태정" userId="e3dc46d7-72cb-4935-82cd-f0920e45a4ed" providerId="ADAL" clId="{2E8A17B3-EE09-41A4-A4CE-B94219BC5AD2}" dt="2019-09-03T02:14:21.515" v="385" actId="1076"/>
          <ac:picMkLst>
            <pc:docMk/>
            <pc:sldMk cId="2148821134" sldId="360"/>
            <ac:picMk id="6" creationId="{CF9BA38D-105F-47FE-AFFE-BEC744C86B25}"/>
          </ac:picMkLst>
        </pc:picChg>
        <pc:picChg chg="del">
          <ac:chgData name="박태정" userId="e3dc46d7-72cb-4935-82cd-f0920e45a4ed" providerId="ADAL" clId="{2E8A17B3-EE09-41A4-A4CE-B94219BC5AD2}" dt="2019-09-03T02:12:53.823" v="373" actId="478"/>
          <ac:picMkLst>
            <pc:docMk/>
            <pc:sldMk cId="2148821134" sldId="360"/>
            <ac:picMk id="8" creationId="{89E78200-411C-416F-92B7-81CECE24EE67}"/>
          </ac:picMkLst>
        </pc:picChg>
        <pc:picChg chg="del">
          <ac:chgData name="박태정" userId="e3dc46d7-72cb-4935-82cd-f0920e45a4ed" providerId="ADAL" clId="{2E8A17B3-EE09-41A4-A4CE-B94219BC5AD2}" dt="2019-09-03T02:12:53.823" v="373" actId="478"/>
          <ac:picMkLst>
            <pc:docMk/>
            <pc:sldMk cId="2148821134" sldId="360"/>
            <ac:picMk id="9" creationId="{F731554C-7BF5-45F4-AE07-777D033E7033}"/>
          </ac:picMkLst>
        </pc:picChg>
        <pc:picChg chg="del">
          <ac:chgData name="박태정" userId="e3dc46d7-72cb-4935-82cd-f0920e45a4ed" providerId="ADAL" clId="{2E8A17B3-EE09-41A4-A4CE-B94219BC5AD2}" dt="2019-09-03T02:12:53.823" v="373" actId="478"/>
          <ac:picMkLst>
            <pc:docMk/>
            <pc:sldMk cId="2148821134" sldId="360"/>
            <ac:picMk id="10" creationId="{D31B6179-A392-49E4-A8B6-78AD4D0CEBD4}"/>
          </ac:picMkLst>
        </pc:picChg>
        <pc:cxnChg chg="del">
          <ac:chgData name="박태정" userId="e3dc46d7-72cb-4935-82cd-f0920e45a4ed" providerId="ADAL" clId="{2E8A17B3-EE09-41A4-A4CE-B94219BC5AD2}" dt="2019-09-03T02:12:53.823" v="373" actId="478"/>
          <ac:cxnSpMkLst>
            <pc:docMk/>
            <pc:sldMk cId="2148821134" sldId="360"/>
            <ac:cxnSpMk id="3" creationId="{EAA993F4-1EDF-44BB-9EE8-79202A500B87}"/>
          </ac:cxnSpMkLst>
        </pc:cxnChg>
        <pc:cxnChg chg="del">
          <ac:chgData name="박태정" userId="e3dc46d7-72cb-4935-82cd-f0920e45a4ed" providerId="ADAL" clId="{2E8A17B3-EE09-41A4-A4CE-B94219BC5AD2}" dt="2019-09-03T02:12:53.823" v="373" actId="478"/>
          <ac:cxnSpMkLst>
            <pc:docMk/>
            <pc:sldMk cId="2148821134" sldId="360"/>
            <ac:cxnSpMk id="13325" creationId="{3BBB6BB0-B7A7-48F4-A98E-6BC0AFF951CB}"/>
          </ac:cxnSpMkLst>
        </pc:cxnChg>
        <pc:cxnChg chg="del">
          <ac:chgData name="박태정" userId="e3dc46d7-72cb-4935-82cd-f0920e45a4ed" providerId="ADAL" clId="{2E8A17B3-EE09-41A4-A4CE-B94219BC5AD2}" dt="2019-09-03T02:12:53.823" v="373" actId="478"/>
          <ac:cxnSpMkLst>
            <pc:docMk/>
            <pc:sldMk cId="2148821134" sldId="360"/>
            <ac:cxnSpMk id="13326" creationId="{94B54FA2-0A76-4AF3-AFBA-0EBEBF26A450}"/>
          </ac:cxnSpMkLst>
        </pc:cxnChg>
        <pc:cxnChg chg="del">
          <ac:chgData name="박태정" userId="e3dc46d7-72cb-4935-82cd-f0920e45a4ed" providerId="ADAL" clId="{2E8A17B3-EE09-41A4-A4CE-B94219BC5AD2}" dt="2019-09-03T02:12:53.823" v="373" actId="478"/>
          <ac:cxnSpMkLst>
            <pc:docMk/>
            <pc:sldMk cId="2148821134" sldId="360"/>
            <ac:cxnSpMk id="13327" creationId="{BEADB0BB-E906-49DE-AEBD-7C84EB03AE47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FCC6FBC-A4FF-4CC0-A696-C5F1F59251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4DB90-3758-4920-BB34-45423B5FA5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2D344EB-B1B8-47A4-9E8E-27D6B5C6DF2B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DEE97B-793F-46E1-AF1C-E7BA5CCE12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46453-679C-4C3A-ADBD-0276E5A98C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A03BEB2-8AF0-4850-8C25-9298D2FB396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00BF0489-4FBD-45DD-90D6-C660184F98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BED67F4E-D5AD-463F-A611-B5EF30950A4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4C51533-22CB-4C26-99B6-CA320C0436C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7" name="Rectangle 5">
            <a:extLst>
              <a:ext uri="{FF2B5EF4-FFF2-40B4-BE49-F238E27FC236}">
                <a16:creationId xmlns:a16="http://schemas.microsoft.com/office/drawing/2014/main" id="{7B2BD907-FE24-4359-B4CC-BEA4863D221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77158" name="Rectangle 6">
            <a:extLst>
              <a:ext uri="{FF2B5EF4-FFF2-40B4-BE49-F238E27FC236}">
                <a16:creationId xmlns:a16="http://schemas.microsoft.com/office/drawing/2014/main" id="{D6509384-53CD-4485-926E-7425BC293B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7159" name="Rectangle 7">
            <a:extLst>
              <a:ext uri="{FF2B5EF4-FFF2-40B4-BE49-F238E27FC236}">
                <a16:creationId xmlns:a16="http://schemas.microsoft.com/office/drawing/2014/main" id="{2B226D61-764D-40DB-9898-E80FBD846C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anose="020B0600000101010101" pitchFamily="50" charset="-127"/>
              </a:defRPr>
            </a:lvl1pPr>
          </a:lstStyle>
          <a:p>
            <a:pPr>
              <a:defRPr/>
            </a:pPr>
            <a:fld id="{51269DDF-795B-46F0-8A8D-E276651EED8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17122398-5EB3-446A-BACE-7FAE05E7DB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7A4FD802-2FEA-4046-A1A9-9777E2934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0F180498-4D74-4DD5-BC9E-5022D22DD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E22744B-20F6-4B35-BA98-F550B0F087FB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5170ABA7-1C70-4AAA-96A3-D4DED5E5EE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A9E975DC-ED74-49E9-AF4A-99CD087BB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22A279D7-0060-4062-97B7-DA3EF03C3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E6DBF81-2975-4067-B150-706517A6E71F}" type="slidenum">
              <a:rPr lang="en-US" altLang="ko-KR" smtClean="0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5B499CAF-FABB-4CC6-85CC-F0D008F1A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CAC3163A-70B5-42B2-9C64-86CFB351D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CD5961B4-1F46-404B-9E35-DACB773CF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39880B8-6C54-4C4B-836C-E33FDC16719D}" type="slidenum">
              <a:rPr lang="en-US" altLang="ko-KR" smtClean="0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AE14FF40-BB86-4816-92E6-D908DC2E68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CC2B3E2B-A864-4E09-82E9-2DC267B1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A8EFD061-0A20-43C1-84AD-9ECC8FB3F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C8C5EAA-D1CD-4152-B072-37BAFCF58687}" type="slidenum">
              <a:rPr lang="en-US" altLang="ko-KR" smtClean="0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F122B245-F29F-48E1-A2FF-040A7B042C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F1EF338C-81CF-42EF-82A4-04DBC7FE4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104609C5-E36D-409F-BCEC-07CD60046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ACE2C0F-AFB4-4784-B6E1-096E759867C9}" type="slidenum">
              <a:rPr lang="en-US" altLang="ko-KR" smtClean="0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6C1DB060-2574-41BD-9BBC-5B108DAD24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D29D9498-43BA-455B-8208-D51EE38D4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466A65BE-7EC3-4AC6-9F25-ADAFE85A1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441CD98-FD5D-436C-875B-38738A0EEBF8}" type="slidenum">
              <a:rPr lang="en-US" altLang="ko-KR" smtClean="0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3F567110-0A41-4DDB-B615-C8D4C311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DE906252-5D14-400F-A980-E58990DF0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59B2D714-3568-40FC-A909-3805A77EF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43F1BD5-060C-4136-9F14-242BC23F80F7}" type="slidenum">
              <a:rPr lang="en-US" altLang="ko-KR" smtClean="0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0752D510-FDF6-4478-9D87-380369F944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9F1248D5-8265-4CC7-810B-6E7CF035A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98849432-50B7-480D-A62F-9EAC365A2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54ACD7A-FF25-4A1A-8C57-8933D2A0E877}" type="slidenum">
              <a:rPr lang="en-US" altLang="ko-KR" smtClean="0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83441757-F502-430F-8E67-DEF16FAFB0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0CAC56DD-76D9-471C-824C-3084A81D3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116E1BD8-DF0E-4468-8CEE-FF30DA1B6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321DA03-7D77-49BD-B203-84BC90EC16DC}" type="slidenum">
              <a:rPr lang="en-US" altLang="ko-KR" smtClean="0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FA113447-068A-48C2-BD73-4D5E6E00E9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C3CF0DAC-D5B2-4662-8455-9DE9376A6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93C6D949-E4D8-435A-B009-68087EB37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B918168-C415-4B2E-AC98-7115243CBF41}" type="slidenum">
              <a:rPr lang="en-US" altLang="ko-KR" smtClean="0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85D0F219-D793-42C1-81A5-5245CC663A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A19FB35E-ACC7-4882-B830-A59FBC21E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8A97CBC7-6EA7-433F-A2FF-4B265857C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06D4995-A1D6-4DBE-9630-9EB8CEABF4E9}" type="slidenum">
              <a:rPr lang="en-US" altLang="ko-KR" smtClean="0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E4849760-5D81-45E9-BBCB-BE9EB13AC4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AE9BE0A1-AFF8-4FC0-BE5B-161C68FD8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A9253E1C-5981-4507-A79D-B463816D9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A177494-816B-42C3-B9EE-233A02B11559}" type="slidenum">
              <a:rPr lang="en-US" altLang="ko-KR" smtClean="0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442AB82B-7607-4D56-AF3B-1B1E27614A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57A38B1D-05B4-4129-BB9D-327DACCAC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F1EE3B03-9D81-46E9-9E4F-DCC790534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A94682-DBD2-482E-A1B6-C93DC40F8E4B}" type="slidenum">
              <a:rPr lang="en-US" altLang="ko-KR" smtClean="0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EA8DE8F6-9149-4387-96EA-C08DF91425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478C5DA8-F30B-4E8C-A8E0-5CEFB6A2E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18B9324E-0140-48C3-99B2-AEAAA3705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65DA472-19A7-4D74-88BD-A7A7D1960BF5}" type="slidenum">
              <a:rPr lang="en-US" altLang="ko-KR" smtClean="0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A8935908-8210-4261-86DF-E2B936790D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D8E7E7FF-763C-4F93-9EBE-2841EDF72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7E9063B2-16EC-48E4-82E8-C57A25E6F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719F64F-BBF8-4191-B3E2-1B3008FBC07B}" type="slidenum">
              <a:rPr lang="en-US" altLang="ko-KR" smtClean="0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6604A8CB-9DBA-4095-B15C-1F9CD1FE6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842C2BD2-0FF6-4793-A857-A8BF7606F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5C6BFCBE-006A-4EDF-B7DE-7A695B17AF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ACD82B1-07E3-44A0-8067-8EF8849E97D2}" type="slidenum">
              <a:rPr lang="en-US" altLang="ko-KR" smtClean="0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20BA0A4-7236-4961-97DE-69A8BA470959}"/>
              </a:ext>
            </a:extLst>
          </p:cNvPr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573DA3D5-B703-4FBD-9D3A-04BE90AAE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DC1E3F88-A4E6-413C-B1FC-A66E21CD8C5A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/>
            </a:p>
          </p:txBody>
        </p: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AB76EA3F-673A-40F7-9BE1-870B9F707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0C5C245-A502-46C5-96E4-C157D5FD716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>
                <a:solidFill>
                  <a:schemeClr val="bg1"/>
                </a:solidFill>
                <a:latin typeface="Arial Black" panose="020B0A04020102020204" pitchFamily="34" charset="0"/>
              </a:rPr>
              <a:t>Graphics</a:t>
            </a:r>
          </a:p>
        </p:txBody>
      </p:sp>
      <p:grpSp>
        <p:nvGrpSpPr>
          <p:cNvPr id="9" name="그룹 21">
            <a:extLst>
              <a:ext uri="{FF2B5EF4-FFF2-40B4-BE49-F238E27FC236}">
                <a16:creationId xmlns:a16="http://schemas.microsoft.com/office/drawing/2014/main" id="{D621BE93-ACCE-4C3D-99C3-DE91CA391EE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49213" y="6308725"/>
            <a:ext cx="9193213" cy="549275"/>
            <a:chOff x="-48757" y="6309321"/>
            <a:chExt cx="9192757" cy="548680"/>
          </a:xfrm>
        </p:grpSpPr>
        <p:sp>
          <p:nvSpPr>
            <p:cNvPr id="10" name="Rectangle 1027">
              <a:extLst>
                <a:ext uri="{FF2B5EF4-FFF2-40B4-BE49-F238E27FC236}">
                  <a16:creationId xmlns:a16="http://schemas.microsoft.com/office/drawing/2014/main" id="{9B3A65DD-545B-43C3-B801-A7BADD294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6540845"/>
              <a:ext cx="9143546" cy="3171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/>
            </a:p>
          </p:txBody>
        </p:sp>
        <p:sp>
          <p:nvSpPr>
            <p:cNvPr id="11" name="Text Box 1036">
              <a:extLst>
                <a:ext uri="{FF2B5EF4-FFF2-40B4-BE49-F238E27FC236}">
                  <a16:creationId xmlns:a16="http://schemas.microsoft.com/office/drawing/2014/main" id="{77F86F3F-B301-41AD-9269-77EE180A9B74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7686747" y="6561461"/>
              <a:ext cx="1447728" cy="27592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ko-KR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IT</a:t>
              </a:r>
              <a:r>
                <a:rPr lang="ko-KR" altLang="en-US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미디어공학과</a:t>
              </a:r>
              <a:endPara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endParaRPr>
            </a:p>
          </p:txBody>
        </p:sp>
        <p:grpSp>
          <p:nvGrpSpPr>
            <p:cNvPr id="12" name="그룹 24">
              <a:extLst>
                <a:ext uri="{FF2B5EF4-FFF2-40B4-BE49-F238E27FC236}">
                  <a16:creationId xmlns:a16="http://schemas.microsoft.com/office/drawing/2014/main" id="{18FF6C01-C2F8-47C9-BC46-4ACEDC820C01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48757" y="6309321"/>
              <a:ext cx="2410957" cy="548680"/>
              <a:chOff x="-48757" y="6309321"/>
              <a:chExt cx="2410957" cy="548680"/>
            </a:xfrm>
          </p:grpSpPr>
          <p:sp>
            <p:nvSpPr>
              <p:cNvPr id="13" name="Rectangle 1028">
                <a:extLst>
                  <a:ext uri="{FF2B5EF4-FFF2-40B4-BE49-F238E27FC236}">
                    <a16:creationId xmlns:a16="http://schemas.microsoft.com/office/drawing/2014/main" id="{57340285-185A-4EF4-871F-1302C0A0B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6540845"/>
                <a:ext cx="2362082" cy="304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endParaRPr lang="ko-KR" altLang="en-US"/>
              </a:p>
            </p:txBody>
          </p:sp>
          <p:pic>
            <p:nvPicPr>
              <p:cNvPr id="14" name="Picture 72" descr="2">
                <a:extLst>
                  <a:ext uri="{FF2B5EF4-FFF2-40B4-BE49-F238E27FC236}">
                    <a16:creationId xmlns:a16="http://schemas.microsoft.com/office/drawing/2014/main" id="{2C2EF29C-6229-4EDC-96ED-F5832C7C7C8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757" y="6309321"/>
                <a:ext cx="1439292" cy="548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18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722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972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7259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783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6488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7398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1631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54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1766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13795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026">
            <a:extLst>
              <a:ext uri="{FF2B5EF4-FFF2-40B4-BE49-F238E27FC236}">
                <a16:creationId xmlns:a16="http://schemas.microsoft.com/office/drawing/2014/main" id="{BA2A3559-DEB9-49D2-9715-9C8DF5E1A9C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7" name="Rectangle 1029">
            <a:extLst>
              <a:ext uri="{FF2B5EF4-FFF2-40B4-BE49-F238E27FC236}">
                <a16:creationId xmlns:a16="http://schemas.microsoft.com/office/drawing/2014/main" id="{43B3882C-4532-49E5-A020-8184A87ED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28" name="Rectangle 1030">
            <a:extLst>
              <a:ext uri="{FF2B5EF4-FFF2-40B4-BE49-F238E27FC236}">
                <a16:creationId xmlns:a16="http://schemas.microsoft.com/office/drawing/2014/main" id="{7A21064E-CC7E-495F-9CD7-32534483E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29" name="Rectangle 1031">
            <a:extLst>
              <a:ext uri="{FF2B5EF4-FFF2-40B4-BE49-F238E27FC236}">
                <a16:creationId xmlns:a16="http://schemas.microsoft.com/office/drawing/2014/main" id="{F3C18977-22F9-4C27-8EF5-1949D8A76C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2B2AF605-B996-489E-B382-3AF41EE4D89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734300" y="555625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600">
                <a:solidFill>
                  <a:schemeClr val="bg1"/>
                </a:solidFill>
                <a:latin typeface="Arial Black" panose="020B0A04020102020204" pitchFamily="34" charset="0"/>
              </a:rPr>
              <a:t>OpenGL</a:t>
            </a:r>
          </a:p>
        </p:txBody>
      </p:sp>
      <p:sp>
        <p:nvSpPr>
          <p:cNvPr id="1031" name="Rectangle 1035">
            <a:extLst>
              <a:ext uri="{FF2B5EF4-FFF2-40B4-BE49-F238E27FC236}">
                <a16:creationId xmlns:a16="http://schemas.microsoft.com/office/drawing/2014/main" id="{10379929-B50E-478F-84C5-D61348EA8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grpSp>
        <p:nvGrpSpPr>
          <p:cNvPr id="1032" name="그룹 10">
            <a:extLst>
              <a:ext uri="{FF2B5EF4-FFF2-40B4-BE49-F238E27FC236}">
                <a16:creationId xmlns:a16="http://schemas.microsoft.com/office/drawing/2014/main" id="{9230753A-0FCE-43A8-AEDD-1EAD67A2A4C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49213" y="6308725"/>
            <a:ext cx="9193213" cy="549275"/>
            <a:chOff x="-48757" y="6309321"/>
            <a:chExt cx="9192757" cy="548680"/>
          </a:xfrm>
        </p:grpSpPr>
        <p:sp>
          <p:nvSpPr>
            <p:cNvPr id="1033" name="Rectangle 1027">
              <a:extLst>
                <a:ext uri="{FF2B5EF4-FFF2-40B4-BE49-F238E27FC236}">
                  <a16:creationId xmlns:a16="http://schemas.microsoft.com/office/drawing/2014/main" id="{D725E67E-FFBB-45C0-A400-5C6CDD3D3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6540845"/>
              <a:ext cx="9143546" cy="3171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/>
            </a:p>
          </p:txBody>
        </p:sp>
        <p:sp>
          <p:nvSpPr>
            <p:cNvPr id="13" name="Text Box 1036">
              <a:extLst>
                <a:ext uri="{FF2B5EF4-FFF2-40B4-BE49-F238E27FC236}">
                  <a16:creationId xmlns:a16="http://schemas.microsoft.com/office/drawing/2014/main" id="{A82CDF22-F376-4687-832F-74953C9DC2B1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7686747" y="6561461"/>
              <a:ext cx="1447728" cy="27434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ko-KR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IT</a:t>
              </a:r>
              <a:r>
                <a:rPr lang="ko-KR" altLang="en-US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미디어공학과</a:t>
              </a:r>
              <a:endPara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endParaRPr>
            </a:p>
          </p:txBody>
        </p:sp>
        <p:grpSp>
          <p:nvGrpSpPr>
            <p:cNvPr id="1035" name="그룹 13">
              <a:extLst>
                <a:ext uri="{FF2B5EF4-FFF2-40B4-BE49-F238E27FC236}">
                  <a16:creationId xmlns:a16="http://schemas.microsoft.com/office/drawing/2014/main" id="{881C6522-953C-43DE-AC73-0FD6ACE69A3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48757" y="6309321"/>
              <a:ext cx="2410957" cy="548680"/>
              <a:chOff x="-48757" y="6309321"/>
              <a:chExt cx="2410957" cy="548680"/>
            </a:xfrm>
          </p:grpSpPr>
          <p:sp>
            <p:nvSpPr>
              <p:cNvPr id="1036" name="Rectangle 1028">
                <a:extLst>
                  <a:ext uri="{FF2B5EF4-FFF2-40B4-BE49-F238E27FC236}">
                    <a16:creationId xmlns:a16="http://schemas.microsoft.com/office/drawing/2014/main" id="{394ECD31-040E-44E9-BC54-8437D931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6540845"/>
                <a:ext cx="2362082" cy="304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endParaRPr lang="ko-KR" altLang="en-US"/>
              </a:p>
            </p:txBody>
          </p:sp>
          <p:pic>
            <p:nvPicPr>
              <p:cNvPr id="1037" name="Picture 72" descr="2">
                <a:extLst>
                  <a:ext uri="{FF2B5EF4-FFF2-40B4-BE49-F238E27FC236}">
                    <a16:creationId xmlns:a16="http://schemas.microsoft.com/office/drawing/2014/main" id="{C46C9383-EF17-46CB-BB8C-292BD815D67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757" y="6309321"/>
                <a:ext cx="1439292" cy="548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2" r:id="rId1"/>
    <p:sldLayoutId id="2147484682" r:id="rId2"/>
    <p:sldLayoutId id="2147484683" r:id="rId3"/>
    <p:sldLayoutId id="2147484684" r:id="rId4"/>
    <p:sldLayoutId id="2147484685" r:id="rId5"/>
    <p:sldLayoutId id="2147484686" r:id="rId6"/>
    <p:sldLayoutId id="2147484687" r:id="rId7"/>
    <p:sldLayoutId id="2147484688" r:id="rId8"/>
    <p:sldLayoutId id="2147484689" r:id="rId9"/>
    <p:sldLayoutId id="2147484690" r:id="rId10"/>
    <p:sldLayoutId id="214748469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HY헤드라인M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HY헤드라인M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HY헤드라인M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HY헤드라인M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함초롬돋움" pitchFamily="18" charset="-127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맑은 고딕" pitchFamily="50" charset="-127"/>
          <a:cs typeface="함초롬돋움" pitchFamily="18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맑은 고딕" pitchFamily="50" charset="-127"/>
          <a:cs typeface="함초롬돋움" pitchFamily="18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맑은 고딕" pitchFamily="50" charset="-127"/>
          <a:cs typeface="함초롬돋움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o"/>
        <a:defRPr sz="1600">
          <a:solidFill>
            <a:schemeClr val="tx1"/>
          </a:solidFill>
          <a:latin typeface="+mn-lt"/>
          <a:ea typeface="맑은 고딕" pitchFamily="50" charset="-127"/>
          <a:cs typeface="함초롬돋움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bubble_pouring_water_half_speed_with_SPH.wm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youtube.com/watch?v=fm-A1lknrxE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LFOgCV4vHc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www.youtube.com/watch?v=M5xnAdVPbgQ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ropbox\2016&#45380;%201&#54617;&#44592;%20&#44053;&#51032;&#51088;&#47308;\2016&#45380;%201&#54617;&#44592;%20&#44536;&#47000;&#54589;&#49828;%20&#54532;&#47196;&#44536;&#47000;&#48141;\geosyn.wmv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FXXdypEuR_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lnozSXyF4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vimeo.com/66230118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file:///C:\OneDrive2\OneDrive%20-%20&#45909;&#49457;&#50668;&#51088;&#45824;&#54617;&#44368;\2018&#45380;%201&#54617;&#44592;%20&#44053;&#51032;\2018&#45380;%201&#54617;&#44592;%20&#44536;&#47000;&#54589;&#49828;%20&#54532;&#47196;&#44536;&#47000;&#48141;\&#45208;&#51008;&#51060;.mp4" TargetMode="External"/><Relationship Id="rId7" Type="http://schemas.openxmlformats.org/officeDocument/2006/relationships/image" Target="../media/image3.png"/><Relationship Id="rId2" Type="http://schemas.openxmlformats.org/officeDocument/2006/relationships/video" Target="file:///C:\OneDrive2\OneDrive%20-%20&#45909;&#49457;&#50668;&#51088;&#45824;&#54617;&#44368;\2018&#45380;%201&#54617;&#44592;%20&#44053;&#51032;\2018&#45380;%201&#54617;&#44592;%20&#44536;&#47000;&#54589;&#49828;%20&#54532;&#47196;&#44536;&#47000;&#48141;\garacksun.mp4" TargetMode="External"/><Relationship Id="rId1" Type="http://schemas.openxmlformats.org/officeDocument/2006/relationships/video" Target="file:///C:\OneDrive2\OneDrive%20-%20&#45909;&#49457;&#50668;&#51088;&#45824;&#54617;&#44368;\2017%20&#54617;&#44284;%20&#50629;&#47924;\&#49888;&#51077;&#49373;%20&#50724;&#47532;&#50644;&#53580;&#51060;&#49496;\&#49828;&#53356;&#47536;%20&#52897;&#52376;_20170112_230912.wmv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88C59AB4-F655-40F5-9847-88CF10486D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71625" y="2786063"/>
            <a:ext cx="5943600" cy="1295400"/>
          </a:xfrm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sz="4000" b="1" dirty="0">
                <a:latin typeface="+mj-ea"/>
              </a:rPr>
              <a:t>강의 소개</a:t>
            </a:r>
            <a:endParaRPr lang="en-US" altLang="ko-KR" sz="4000" b="1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C2A17-CA25-4676-88FE-25ED7B6E2D68}"/>
              </a:ext>
            </a:extLst>
          </p:cNvPr>
          <p:cNvSpPr txBox="1"/>
          <p:nvPr/>
        </p:nvSpPr>
        <p:spPr>
          <a:xfrm>
            <a:off x="2071688" y="4643438"/>
            <a:ext cx="5072062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ko-KR" altLang="en-US" sz="3000" b="1" i="1" dirty="0">
                <a:solidFill>
                  <a:schemeClr val="tx2"/>
                </a:solidFill>
                <a:latin typeface="+mn-ea"/>
                <a:ea typeface="+mn-ea"/>
              </a:rPr>
              <a:t>그래픽스 프로그래밍</a:t>
            </a:r>
            <a:endParaRPr lang="ko-KR" altLang="en-US" i="1" dirty="0">
              <a:solidFill>
                <a:schemeClr val="tx2"/>
              </a:solidFill>
              <a:latin typeface="+mj-lt"/>
              <a:ea typeface="굴림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B3242AE-560A-4142-95B5-F75297C6A7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>
                <a:latin typeface="+mj-ea"/>
              </a:rPr>
              <a:t>애니메이션 사례</a:t>
            </a:r>
            <a:endParaRPr lang="en-US" altLang="ko-KR" b="1" dirty="0">
              <a:latin typeface="+mj-ea"/>
            </a:endParaRPr>
          </a:p>
        </p:txBody>
      </p:sp>
      <p:sp>
        <p:nvSpPr>
          <p:cNvPr id="23555" name="Text Box 5">
            <a:extLst>
              <a:ext uri="{FF2B5EF4-FFF2-40B4-BE49-F238E27FC236}">
                <a16:creationId xmlns:a16="http://schemas.microsoft.com/office/drawing/2014/main" id="{CC933CBF-8A55-411E-B8D9-6FD405563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988" y="5335588"/>
            <a:ext cx="2336800" cy="584200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600">
                <a:latin typeface="Tahoma" panose="020B0604030504040204" pitchFamily="34" charset="0"/>
                <a:ea typeface="굴림" panose="020B0600000101010101" pitchFamily="50" charset="-127"/>
              </a:rPr>
              <a:t>모션 캡처</a:t>
            </a:r>
            <a:br>
              <a:rPr lang="en-US" altLang="ko-KR" sz="1600">
                <a:latin typeface="Tahoma" panose="020B0604030504040204" pitchFamily="34" charset="0"/>
                <a:ea typeface="굴림" panose="020B0600000101010101" pitchFamily="50" charset="-127"/>
              </a:rPr>
            </a:br>
            <a:r>
              <a:rPr lang="en-US" altLang="ko-KR" sz="1600">
                <a:latin typeface="Tahoma" panose="020B0604030504040204" pitchFamily="34" charset="0"/>
                <a:ea typeface="굴림" panose="020B0600000101010101" pitchFamily="50" charset="-127"/>
              </a:rPr>
              <a:t>(Motion Capture)</a:t>
            </a:r>
          </a:p>
        </p:txBody>
      </p:sp>
      <p:sp>
        <p:nvSpPr>
          <p:cNvPr id="23556" name="Text Box 7">
            <a:extLst>
              <a:ext uri="{FF2B5EF4-FFF2-40B4-BE49-F238E27FC236}">
                <a16:creationId xmlns:a16="http://schemas.microsoft.com/office/drawing/2014/main" id="{DC873665-DDE6-48FB-868B-2C6EDD11D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25" y="5329238"/>
            <a:ext cx="2336800" cy="584200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600">
                <a:latin typeface="Tahoma" panose="020B0604030504040204" pitchFamily="34" charset="0"/>
                <a:ea typeface="굴림" panose="020B0600000101010101" pitchFamily="50" charset="-127"/>
              </a:rPr>
              <a:t>유체 시뮬레이션</a:t>
            </a:r>
            <a:br>
              <a:rPr lang="en-US" altLang="ko-KR" sz="1600">
                <a:latin typeface="Tahoma" panose="020B0604030504040204" pitchFamily="34" charset="0"/>
                <a:ea typeface="굴림" panose="020B0600000101010101" pitchFamily="50" charset="-127"/>
              </a:rPr>
            </a:br>
            <a:r>
              <a:rPr lang="en-US" altLang="ko-KR" sz="1600">
                <a:latin typeface="Tahoma" panose="020B0604030504040204" pitchFamily="34" charset="0"/>
                <a:ea typeface="굴림" panose="020B0600000101010101" pitchFamily="50" charset="-127"/>
              </a:rPr>
              <a:t>(Fluid Simulation)</a:t>
            </a:r>
          </a:p>
        </p:txBody>
      </p:sp>
      <p:pic>
        <p:nvPicPr>
          <p:cNvPr id="23557" name="그림 2">
            <a:hlinkClick r:id="rId3" action="ppaction://hlinkfile"/>
            <a:extLst>
              <a:ext uri="{FF2B5EF4-FFF2-40B4-BE49-F238E27FC236}">
                <a16:creationId xmlns:a16="http://schemas.microsoft.com/office/drawing/2014/main" id="{1CCAEFF6-1067-4DBF-B7AF-1A1AEE5D7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936750"/>
            <a:ext cx="4186238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그림 2">
            <a:hlinkClick r:id="rId5"/>
            <a:extLst>
              <a:ext uri="{FF2B5EF4-FFF2-40B4-BE49-F238E27FC236}">
                <a16:creationId xmlns:a16="http://schemas.microsoft.com/office/drawing/2014/main" id="{82551515-9770-4B18-B8B3-0F3BCD94F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492375"/>
            <a:ext cx="3368675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DB23CD4-CC11-4BD1-ABAA-6D2C85B35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500">
                <a:latin typeface="+mj-ea"/>
              </a:rPr>
              <a:t>Part III: </a:t>
            </a:r>
            <a:r>
              <a:rPr lang="en-US" altLang="ko-KR" sz="2500" b="1">
                <a:latin typeface="+mj-ea"/>
              </a:rPr>
              <a:t>3D </a:t>
            </a:r>
            <a:r>
              <a:rPr lang="ko-KR" altLang="en-US" sz="2500" b="1">
                <a:latin typeface="+mj-ea"/>
              </a:rPr>
              <a:t>그래픽 프로그래밍 및 적용</a:t>
            </a:r>
            <a:endParaRPr lang="en-US" altLang="ko-KR" sz="2500" b="1">
              <a:latin typeface="+mj-ea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1B50E71-CA17-498E-B998-C9A1BB7CE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Windows </a:t>
            </a: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프로그래밍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OpenGL </a:t>
            </a: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프로그래밍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이미지 처리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</a:t>
            </a:r>
          </a:p>
          <a:p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604" name="그룹 4">
            <a:extLst>
              <a:ext uri="{FF2B5EF4-FFF2-40B4-BE49-F238E27FC236}">
                <a16:creationId xmlns:a16="http://schemas.microsoft.com/office/drawing/2014/main" id="{C4BF644C-0C37-4F4D-9963-3E77414D591C}"/>
              </a:ext>
            </a:extLst>
          </p:cNvPr>
          <p:cNvGrpSpPr>
            <a:grpSpLocks/>
          </p:cNvGrpSpPr>
          <p:nvPr/>
        </p:nvGrpSpPr>
        <p:grpSpPr bwMode="auto">
          <a:xfrm>
            <a:off x="4214813" y="3286125"/>
            <a:ext cx="4643437" cy="2928938"/>
            <a:chOff x="2051050" y="2997200"/>
            <a:chExt cx="5184775" cy="2898776"/>
          </a:xfrm>
        </p:grpSpPr>
        <p:graphicFrame>
          <p:nvGraphicFramePr>
            <p:cNvPr id="25605" name="Object 4">
              <a:extLst>
                <a:ext uri="{FF2B5EF4-FFF2-40B4-BE49-F238E27FC236}">
                  <a16:creationId xmlns:a16="http://schemas.microsoft.com/office/drawing/2014/main" id="{2C3344AB-B121-4521-BD67-D55AF1D57E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51050" y="2997200"/>
            <a:ext cx="1943100" cy="289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Image" r:id="rId4" imgW="2425397" imgH="3619048" progId="Photoshop.Image.6">
                    <p:embed/>
                  </p:oleObj>
                </mc:Choice>
                <mc:Fallback>
                  <p:oleObj name="Image" r:id="rId4" imgW="2425397" imgH="3619048" progId="Photoshop.Image.6">
                    <p:embed/>
                    <p:pic>
                      <p:nvPicPr>
                        <p:cNvPr id="25605" name="Object 4">
                          <a:extLst>
                            <a:ext uri="{FF2B5EF4-FFF2-40B4-BE49-F238E27FC236}">
                              <a16:creationId xmlns:a16="http://schemas.microsoft.com/office/drawing/2014/main" id="{2C3344AB-B121-4521-BD67-D55AF1D57EB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050" y="2997200"/>
                          <a:ext cx="1943100" cy="2898775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6" name="Object 5">
              <a:extLst>
                <a:ext uri="{FF2B5EF4-FFF2-40B4-BE49-F238E27FC236}">
                  <a16:creationId xmlns:a16="http://schemas.microsoft.com/office/drawing/2014/main" id="{4C7E0AB5-DCAD-4A46-B1FE-5518B7A809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92724" y="2997201"/>
            <a:ext cx="1943101" cy="289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Image" r:id="rId6" imgW="2425397" imgH="3619048" progId="Photoshop.Image.6">
                    <p:embed/>
                  </p:oleObj>
                </mc:Choice>
                <mc:Fallback>
                  <p:oleObj name="Image" r:id="rId6" imgW="2425397" imgH="3619048" progId="Photoshop.Image.6">
                    <p:embed/>
                    <p:pic>
                      <p:nvPicPr>
                        <p:cNvPr id="25606" name="Object 5">
                          <a:extLst>
                            <a:ext uri="{FF2B5EF4-FFF2-40B4-BE49-F238E27FC236}">
                              <a16:creationId xmlns:a16="http://schemas.microsoft.com/office/drawing/2014/main" id="{4C7E0AB5-DCAD-4A46-B1FE-5518B7A809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724" y="2997201"/>
                          <a:ext cx="1943101" cy="2898775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7" name="AutoShape 6">
              <a:extLst>
                <a:ext uri="{FF2B5EF4-FFF2-40B4-BE49-F238E27FC236}">
                  <a16:creationId xmlns:a16="http://schemas.microsoft.com/office/drawing/2014/main" id="{D0619363-9BE5-43ED-8713-5BB06B42F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4076700"/>
              <a:ext cx="985276" cy="792162"/>
            </a:xfrm>
            <a:prstGeom prst="rightArrow">
              <a:avLst>
                <a:gd name="adj1" fmla="val 50000"/>
                <a:gd name="adj2" fmla="val 27306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orbel" panose="020B0503020204020204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함초롬돋움" panose="020B0604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함초롬돋움" panose="020B0604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함초롬돋움" panose="020B0604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함초롬돋움" panose="020B0604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함초롬돋움" panose="020B0604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함초롬돋움" panose="020B0604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함초롬돋움" panose="020B0604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함초롬돋움" panose="020B0604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>
                  <a:solidFill>
                    <a:schemeClr val="bg1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Warp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5E56ACC8-F644-4EE7-AF2A-305AC992E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153400" cy="1606550"/>
          </a:xfr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1200" b="1" kern="1200"/>
              <a:t>3D </a:t>
            </a:r>
            <a:r>
              <a:rPr lang="ko-KR" altLang="en-US" sz="1200" b="1" kern="1200"/>
              <a:t>그래픽 적용 사례</a:t>
            </a:r>
            <a:endParaRPr lang="en-US" altLang="ko-KR" sz="1200" b="1" kern="1200"/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ko-KR" sz="1200" b="1" kern="1200"/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ko-KR" sz="1200" b="1" kern="1200"/>
          </a:p>
          <a:p>
            <a:pPr lvl="1">
              <a:defRPr/>
            </a:pPr>
            <a:endParaRPr lang="en-US" altLang="ko-KR" kern="1200"/>
          </a:p>
          <a:p>
            <a:pPr lvl="1">
              <a:defRPr/>
            </a:pPr>
            <a:endParaRPr lang="en-US" altLang="ko-KR" kern="1200"/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43C4413C-E0BF-4F55-95F9-B8306173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117725"/>
            <a:ext cx="314325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직사각형 9">
            <a:extLst>
              <a:ext uri="{FF2B5EF4-FFF2-40B4-BE49-F238E27FC236}">
                <a16:creationId xmlns:a16="http://schemas.microsoft.com/office/drawing/2014/main" id="{38EBBCDB-D4DA-4E5D-B81E-4F6167736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5357813"/>
            <a:ext cx="4214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 b="1"/>
              <a:t>Chris Wojtan et al. “Deforming Meshes that Split and Merge”,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 b="1"/>
              <a:t>SIGGRAPH 2009 , </a:t>
            </a:r>
            <a:endParaRPr lang="ko-KR" altLang="en-US" sz="1200" b="1"/>
          </a:p>
        </p:txBody>
      </p:sp>
      <p:sp>
        <p:nvSpPr>
          <p:cNvPr id="27653" name="직사각형 11">
            <a:extLst>
              <a:ext uri="{FF2B5EF4-FFF2-40B4-BE49-F238E27FC236}">
                <a16:creationId xmlns:a16="http://schemas.microsoft.com/office/drawing/2014/main" id="{628C2787-4262-4539-90E3-3D9C9676D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5357813"/>
            <a:ext cx="4286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1200" b="1"/>
              <a:t>Theodore Kim et al. “Wavelet turbulence for fluid simulation”,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1200" b="1"/>
              <a:t>SIGGRAPH 2008</a:t>
            </a:r>
            <a:r>
              <a:rPr lang="en-US" altLang="ko-KR" sz="1200" b="1">
                <a:solidFill>
                  <a:srgbClr val="FF0000"/>
                </a:solidFill>
              </a:rPr>
              <a:t> </a:t>
            </a:r>
            <a:r>
              <a:rPr lang="en-US" altLang="ko-KR" sz="1200" i="1">
                <a:solidFill>
                  <a:srgbClr val="FF0000"/>
                </a:solidFill>
              </a:rPr>
              <a:t>(Scientific and Technical Academy Award)</a:t>
            </a:r>
            <a:r>
              <a:rPr lang="en-US" altLang="ko-KR" sz="1200">
                <a:solidFill>
                  <a:srgbClr val="FF0000"/>
                </a:solidFill>
              </a:rPr>
              <a:t> 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2295" name="제목 8">
            <a:extLst>
              <a:ext uri="{FF2B5EF4-FFF2-40B4-BE49-F238E27FC236}">
                <a16:creationId xmlns:a16="http://schemas.microsoft.com/office/drawing/2014/main" id="{5BF4C2B8-5F58-4A43-B7D5-E6B6BA21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500">
                <a:latin typeface="+mj-ea"/>
              </a:rPr>
              <a:t>Part III: </a:t>
            </a:r>
            <a:r>
              <a:rPr lang="en-US" altLang="ko-KR" sz="2500" b="1">
                <a:latin typeface="+mj-ea"/>
              </a:rPr>
              <a:t>3D </a:t>
            </a:r>
            <a:r>
              <a:rPr lang="ko-KR" altLang="en-US" sz="2500" b="1">
                <a:latin typeface="+mj-ea"/>
              </a:rPr>
              <a:t>그래픽 프로그래밍 및 적용</a:t>
            </a:r>
            <a:endParaRPr lang="ko-KR" altLang="en-US" sz="2500">
              <a:latin typeface="+mj-ea"/>
            </a:endParaRPr>
          </a:p>
        </p:txBody>
      </p:sp>
      <p:sp>
        <p:nvSpPr>
          <p:cNvPr id="27655" name="직사각형 1">
            <a:extLst>
              <a:ext uri="{FF2B5EF4-FFF2-40B4-BE49-F238E27FC236}">
                <a16:creationId xmlns:a16="http://schemas.microsoft.com/office/drawing/2014/main" id="{2EBE9575-9779-45D3-A45A-77D3D87EB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" y="5897563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latin typeface="Times New Roman" panose="02020603050405020304" pitchFamily="18" charset="0"/>
                <a:ea typeface="굴림" panose="020B0600000101010101" pitchFamily="50" charset="-127"/>
                <a:hlinkClick r:id="rId4"/>
              </a:rPr>
              <a:t>https://www.youtube.com/watch?v=M5xnAdVPbgQ</a:t>
            </a:r>
            <a:endParaRPr lang="en-US" altLang="ko-KR" sz="16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ko-KR" altLang="en-US" sz="1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pic>
        <p:nvPicPr>
          <p:cNvPr id="27656" name="그림 2">
            <a:extLst>
              <a:ext uri="{FF2B5EF4-FFF2-40B4-BE49-F238E27FC236}">
                <a16:creationId xmlns:a16="http://schemas.microsoft.com/office/drawing/2014/main" id="{633EB5A5-DF07-4C7C-A14A-4DC214388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1966913"/>
            <a:ext cx="4478337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7" name="직사각형 3">
            <a:extLst>
              <a:ext uri="{FF2B5EF4-FFF2-40B4-BE49-F238E27FC236}">
                <a16:creationId xmlns:a16="http://schemas.microsoft.com/office/drawing/2014/main" id="{499F4077-0AB5-4844-86C4-2F179AC7A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213" y="5897563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latin typeface="Times New Roman" panose="02020603050405020304" pitchFamily="18" charset="0"/>
                <a:ea typeface="굴림" panose="020B0600000101010101" pitchFamily="50" charset="-127"/>
                <a:hlinkClick r:id="rId6"/>
              </a:rPr>
              <a:t>https://www.youtube.com/watch?v=WLFOgCV4vHc</a:t>
            </a:r>
            <a:endParaRPr lang="en-US" altLang="ko-KR" sz="16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ko-KR" altLang="en-US" sz="1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pic>
        <p:nvPicPr>
          <p:cNvPr id="27658" name="그림 5">
            <a:extLst>
              <a:ext uri="{FF2B5EF4-FFF2-40B4-BE49-F238E27FC236}">
                <a16:creationId xmlns:a16="http://schemas.microsoft.com/office/drawing/2014/main" id="{32D6C7FF-7412-4A73-99CB-1B23538FB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3584575"/>
            <a:ext cx="273685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그림 6">
            <a:extLst>
              <a:ext uri="{FF2B5EF4-FFF2-40B4-BE49-F238E27FC236}">
                <a16:creationId xmlns:a16="http://schemas.microsoft.com/office/drawing/2014/main" id="{92BA2B25-1BB1-4704-8580-076AD14972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597275"/>
            <a:ext cx="21304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236EF5B5-36EA-44C9-8636-869397411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>
                <a:ea typeface="굴림" panose="020B0600000101010101" pitchFamily="50" charset="-127"/>
                <a:cs typeface="함초롬돋움" panose="020B0604000101010101" pitchFamily="50" charset="-127"/>
              </a:rPr>
              <a:t>3D </a:t>
            </a:r>
            <a:r>
              <a:rPr lang="ko-KR" altLang="en-US" sz="1800">
                <a:ea typeface="굴림" panose="020B0600000101010101" pitchFamily="50" charset="-127"/>
                <a:cs typeface="함초롬돋움" panose="020B0604000101010101" pitchFamily="50" charset="-127"/>
              </a:rPr>
              <a:t>그래픽 적용 사례</a:t>
            </a:r>
            <a:endParaRPr lang="en-US" altLang="ko-KR" sz="180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699" name="직사각형 11">
            <a:extLst>
              <a:ext uri="{FF2B5EF4-FFF2-40B4-BE49-F238E27FC236}">
                <a16:creationId xmlns:a16="http://schemas.microsoft.com/office/drawing/2014/main" id="{DE3FBF3C-D1B8-4EBE-9DBC-E1BAD1E3A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5662613"/>
            <a:ext cx="400050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sz="1200" b="1"/>
              <a:t>Koki Nagano et al., “Skin Stretch: Simulating Dynamic Skin Microgeometry”,</a:t>
            </a:r>
            <a:br>
              <a:rPr lang="en-US" altLang="ko-KR" sz="1200" b="1"/>
            </a:br>
            <a:r>
              <a:rPr lang="en-US" altLang="ko-KR" sz="1200" b="1"/>
              <a:t> SIGGRAPH 2015</a:t>
            </a:r>
          </a:p>
          <a:p>
            <a:pPr>
              <a:buFont typeface="Wingdings" panose="05000000000000000000" pitchFamily="2" charset="2"/>
              <a:buNone/>
            </a:pPr>
            <a:br>
              <a:rPr lang="en-US" altLang="ko-KR" sz="1200"/>
            </a:br>
            <a:endParaRPr lang="ko-KR" altLang="en-US" sz="12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2295" name="제목 8">
            <a:extLst>
              <a:ext uri="{FF2B5EF4-FFF2-40B4-BE49-F238E27FC236}">
                <a16:creationId xmlns:a16="http://schemas.microsoft.com/office/drawing/2014/main" id="{FD93BBC6-9915-4B43-8638-292B5B73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500" dirty="0">
                <a:latin typeface="+mj-ea"/>
              </a:rPr>
              <a:t>Part III: </a:t>
            </a:r>
            <a:r>
              <a:rPr lang="en-US" altLang="ko-KR" sz="2500" b="1" dirty="0">
                <a:latin typeface="+mj-ea"/>
              </a:rPr>
              <a:t>3D </a:t>
            </a:r>
            <a:r>
              <a:rPr lang="ko-KR" altLang="en-US" sz="2500" b="1" dirty="0">
                <a:latin typeface="+mj-ea"/>
              </a:rPr>
              <a:t>그래픽 프로그래밍 및 적용</a:t>
            </a:r>
            <a:endParaRPr lang="ko-KR" altLang="en-US" sz="2500" dirty="0">
              <a:latin typeface="+mj-ea"/>
            </a:endParaRPr>
          </a:p>
        </p:txBody>
      </p:sp>
      <p:sp>
        <p:nvSpPr>
          <p:cNvPr id="29701" name="직사각형 1">
            <a:extLst>
              <a:ext uri="{FF2B5EF4-FFF2-40B4-BE49-F238E27FC236}">
                <a16:creationId xmlns:a16="http://schemas.microsoft.com/office/drawing/2014/main" id="{75E9FC7F-6631-4C1E-9E45-E9111996C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6205538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167EFB"/>
                </a:solidFill>
                <a:latin typeface="Helvetica Neue Notes"/>
                <a:ea typeface="굴림" panose="020B0600000101010101" pitchFamily="50" charset="-127"/>
                <a:hlinkClick r:id="rId4"/>
              </a:rPr>
              <a:t>https://www.youtube.com/watch?v=FXXdypEuR_M</a:t>
            </a:r>
            <a:endParaRPr lang="ko-KR" altLang="en-US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pic>
        <p:nvPicPr>
          <p:cNvPr id="29702" name="그림 2">
            <a:extLst>
              <a:ext uri="{FF2B5EF4-FFF2-40B4-BE49-F238E27FC236}">
                <a16:creationId xmlns:a16="http://schemas.microsoft.com/office/drawing/2014/main" id="{7DE11A6B-660B-42BB-B0A8-03F4C9937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417888"/>
            <a:ext cx="3744913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그림 3">
            <a:extLst>
              <a:ext uri="{FF2B5EF4-FFF2-40B4-BE49-F238E27FC236}">
                <a16:creationId xmlns:a16="http://schemas.microsoft.com/office/drawing/2014/main" id="{42843435-50BF-4434-8154-DB7D6F7D7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239838"/>
            <a:ext cx="38385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eosyn.wmv">
            <a:hlinkClick r:id="" action="ppaction://media"/>
            <a:extLst>
              <a:ext uri="{FF2B5EF4-FFF2-40B4-BE49-F238E27FC236}">
                <a16:creationId xmlns:a16="http://schemas.microsoft.com/office/drawing/2014/main" id="{818DBEBE-C8DB-44C1-AD0B-17A10F3D53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916113"/>
            <a:ext cx="42195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5" name="직사각형 11">
            <a:extLst>
              <a:ext uri="{FF2B5EF4-FFF2-40B4-BE49-F238E27FC236}">
                <a16:creationId xmlns:a16="http://schemas.microsoft.com/office/drawing/2014/main" id="{8EE450BE-1DBF-4E75-8E8D-107C97105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5356225"/>
            <a:ext cx="40005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sz="1200" b="1"/>
              <a:t>Sungho Lee and Taejung Park, “Adaptive Synthesis of Distance Fields”,</a:t>
            </a:r>
            <a:br>
              <a:rPr lang="en-US" altLang="ko-KR" sz="1200" b="1"/>
            </a:br>
            <a:r>
              <a:rPr lang="en-US" altLang="ko-KR" sz="1200" b="1"/>
              <a:t> Trans. on Visualization and Computer Graphics, 2012</a:t>
            </a:r>
          </a:p>
          <a:p>
            <a:pPr>
              <a:buFont typeface="Wingdings" panose="05000000000000000000" pitchFamily="2" charset="2"/>
              <a:buNone/>
            </a:pPr>
            <a:br>
              <a:rPr lang="en-US" altLang="ko-KR" sz="1200"/>
            </a:br>
            <a:endParaRPr lang="ko-KR" altLang="en-US" sz="12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B3242AE-560A-4142-95B5-F75297C6A7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>
                <a:latin typeface="+mj-ea"/>
              </a:rPr>
              <a:t>Part III: </a:t>
            </a:r>
            <a:r>
              <a:rPr lang="en-US" altLang="ko-KR" sz="2800" b="1" dirty="0">
                <a:latin typeface="+mj-ea"/>
              </a:rPr>
              <a:t>3D </a:t>
            </a:r>
            <a:r>
              <a:rPr lang="ko-KR" altLang="en-US" sz="2800" b="1" dirty="0">
                <a:latin typeface="+mj-ea"/>
              </a:rPr>
              <a:t>그래픽 프로그래밍 및 적용</a:t>
            </a:r>
            <a:endParaRPr lang="en-US" altLang="ko-KR" sz="2800" b="1" dirty="0">
              <a:latin typeface="+mj-ea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E7B222FF-B131-4F0B-ABCA-2153030E1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2205038"/>
            <a:ext cx="3244850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600">
                <a:latin typeface="Tahoma" panose="020B0604030504040204" pitchFamily="34" charset="0"/>
                <a:ea typeface="굴림" panose="020B0600000101010101" pitchFamily="50" charset="-127"/>
              </a:rPr>
              <a:t>방송 및 영화 특수 효과</a:t>
            </a:r>
            <a:r>
              <a:rPr lang="en-US" altLang="ko-KR" sz="1600">
                <a:latin typeface="Tahoma" panose="020B0604030504040204" pitchFamily="34" charset="0"/>
                <a:ea typeface="굴림" panose="020B0600000101010101" pitchFamily="50" charset="-127"/>
              </a:rPr>
              <a:t>(SFX)</a:t>
            </a:r>
          </a:p>
        </p:txBody>
      </p:sp>
      <p:pic>
        <p:nvPicPr>
          <p:cNvPr id="31748" name="그림 1">
            <a:hlinkClick r:id="rId3"/>
            <a:extLst>
              <a:ext uri="{FF2B5EF4-FFF2-40B4-BE49-F238E27FC236}">
                <a16:creationId xmlns:a16="http://schemas.microsoft.com/office/drawing/2014/main" id="{5A2B4DD7-0C7E-455D-B39A-32E1ED1A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196975"/>
            <a:ext cx="4725988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그림 3">
            <a:hlinkClick r:id="rId5"/>
            <a:extLst>
              <a:ext uri="{FF2B5EF4-FFF2-40B4-BE49-F238E27FC236}">
                <a16:creationId xmlns:a16="http://schemas.microsoft.com/office/drawing/2014/main" id="{E75792DF-A5E3-4921-97B9-3BBA846A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787775"/>
            <a:ext cx="5795962" cy="27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0021B32-357E-4601-9E16-148D19DEA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>
                <a:latin typeface="+mj-ea"/>
              </a:rPr>
              <a:t>일정 </a:t>
            </a:r>
            <a:r>
              <a:rPr lang="en-US" altLang="ko-KR" b="1" dirty="0">
                <a:latin typeface="+mj-ea"/>
              </a:rPr>
              <a:t>– </a:t>
            </a:r>
            <a:r>
              <a:rPr lang="ko-KR" altLang="en-US" b="1" dirty="0">
                <a:latin typeface="+mj-ea"/>
              </a:rPr>
              <a:t>그래픽스 프로그래밍</a:t>
            </a:r>
            <a:endParaRPr lang="en-US" altLang="ko-KR" b="1" dirty="0">
              <a:latin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F69D7B-F8A1-4641-A164-3B6096E4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1176"/>
              </p:ext>
            </p:extLst>
          </p:nvPr>
        </p:nvGraphicFramePr>
        <p:xfrm>
          <a:off x="4651375" y="1176338"/>
          <a:ext cx="4321175" cy="496706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93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7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09/03</a:t>
                      </a:r>
                      <a:endParaRPr lang="ko-KR" altLang="en-US" sz="1400" b="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과목 개요</a:t>
                      </a: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09/10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기본적인 수학 연산</a:t>
                      </a:r>
                      <a:r>
                        <a:rPr lang="en-US" altLang="ko-KR" sz="1400" b="0" dirty="0"/>
                        <a:t>(2/2)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09/17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입체 도형 및 내분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(1/2)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09/24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기하 변환 </a:t>
                      </a:r>
                      <a:r>
                        <a:rPr lang="en-US" altLang="ko-KR" sz="1400" dirty="0"/>
                        <a:t>(1/2)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10/01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추석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10/08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OpenGL </a:t>
                      </a:r>
                      <a:r>
                        <a:rPr lang="ko-KR" altLang="en-US" sz="1400" dirty="0"/>
                        <a:t>프로그래밍 </a:t>
                      </a:r>
                      <a:r>
                        <a:rPr lang="en-US" altLang="ko-KR" sz="1400" dirty="0"/>
                        <a:t>1 (2/3)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10/15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프로젝션</a:t>
                      </a:r>
                      <a:r>
                        <a:rPr lang="ko-KR" altLang="en-US" sz="1400" dirty="0"/>
                        <a:t> 및 뷰 모델 </a:t>
                      </a:r>
                      <a:r>
                        <a:rPr lang="en-US" altLang="ko-KR" sz="1400" dirty="0"/>
                        <a:t>(1/2)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10/22</a:t>
                      </a:r>
                      <a:endParaRPr lang="ko-KR" altLang="en-US" sz="1400" b="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중간고사</a:t>
                      </a: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10/29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랜더링</a:t>
                      </a:r>
                      <a:r>
                        <a:rPr lang="ko-KR" altLang="en-US" sz="1400" dirty="0"/>
                        <a:t> 방법 및 모델 </a:t>
                      </a:r>
                      <a:r>
                        <a:rPr lang="en-US" altLang="ko-KR" sz="1400" dirty="0"/>
                        <a:t>(2/2)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11/05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OpenGL </a:t>
                      </a:r>
                      <a:r>
                        <a:rPr lang="ko-KR" altLang="en-US" sz="1400" dirty="0"/>
                        <a:t>프로그래밍 </a:t>
                      </a:r>
                      <a:r>
                        <a:rPr lang="en-US" altLang="ko-KR" sz="1400" dirty="0"/>
                        <a:t>2 (2/2)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11/12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과제 설명 및 힌트</a:t>
                      </a:r>
                      <a:r>
                        <a:rPr lang="en-US" altLang="ko-KR" sz="1400" dirty="0"/>
                        <a:t>(2/2)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11/19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이미지 프로세싱 </a:t>
                      </a:r>
                      <a:r>
                        <a:rPr lang="en-US" altLang="ko-KR" sz="1400" dirty="0"/>
                        <a:t>(2/2)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11/26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텍스처 매핑 </a:t>
                      </a:r>
                      <a:r>
                        <a:rPr lang="en-US" altLang="ko-KR" sz="1400" dirty="0"/>
                        <a:t>(2/2)</a:t>
                      </a: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12/03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레이트레이싱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(2/2)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12/10</a:t>
                      </a:r>
                      <a:endParaRPr lang="ko-KR" altLang="en-US" sz="1400" b="1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기말 고사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D995991-CB35-4283-9369-97B88E8EF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08038"/>
              </p:ext>
            </p:extLst>
          </p:nvPr>
        </p:nvGraphicFramePr>
        <p:xfrm>
          <a:off x="323850" y="1196975"/>
          <a:ext cx="4321175" cy="496706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93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7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09/01</a:t>
                      </a:r>
                      <a:endParaRPr lang="ko-KR" altLang="en-US" sz="1400" b="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강의 소개</a:t>
                      </a: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09/08</a:t>
                      </a:r>
                      <a:endParaRPr lang="ko-KR" altLang="en-US" sz="1400" b="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기본적인 수학 연산</a:t>
                      </a:r>
                      <a:r>
                        <a:rPr lang="en-US" altLang="ko-KR" sz="1400" b="0" dirty="0"/>
                        <a:t>(1/2)</a:t>
                      </a:r>
                      <a:endParaRPr lang="ko-KR" altLang="en-US" sz="1400" b="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09/15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그래픽 모델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09/22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입체 도형 및 내분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(2/2)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09/29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기하 변환 </a:t>
                      </a:r>
                      <a:r>
                        <a:rPr lang="en-US" altLang="ko-KR" sz="1400" dirty="0"/>
                        <a:t>(2/2)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10/06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OpenGL </a:t>
                      </a:r>
                      <a:r>
                        <a:rPr lang="ko-KR" altLang="en-US" sz="1400" dirty="0"/>
                        <a:t>프로그래밍 </a:t>
                      </a:r>
                      <a:r>
                        <a:rPr lang="en-US" altLang="ko-KR" sz="1400" dirty="0"/>
                        <a:t>1 (1/3)</a:t>
                      </a:r>
                      <a:endParaRPr lang="ko-KR" altLang="en-US" sz="1400" b="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10/13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OpenGL </a:t>
                      </a:r>
                      <a:r>
                        <a:rPr lang="ko-KR" altLang="en-US" sz="1400" dirty="0"/>
                        <a:t>프로그래밍 </a:t>
                      </a:r>
                      <a:r>
                        <a:rPr lang="en-US" altLang="ko-KR" sz="1400" dirty="0"/>
                        <a:t>1 (3/3)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10/20</a:t>
                      </a:r>
                      <a:endParaRPr lang="ko-KR" altLang="en-US" sz="1400" b="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프로젝션</a:t>
                      </a:r>
                      <a:r>
                        <a:rPr lang="ko-KR" altLang="en-US" sz="1400" dirty="0"/>
                        <a:t> 및 뷰 모델 </a:t>
                      </a:r>
                      <a:r>
                        <a:rPr lang="en-US" altLang="ko-KR" sz="1400" dirty="0"/>
                        <a:t>(2/2)</a:t>
                      </a:r>
                      <a:endParaRPr lang="ko-KR" altLang="en-US" sz="1400" b="1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10/27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랜더링</a:t>
                      </a:r>
                      <a:r>
                        <a:rPr lang="ko-KR" altLang="en-US" sz="1400" dirty="0"/>
                        <a:t> 방법 및 모델 </a:t>
                      </a:r>
                      <a:r>
                        <a:rPr lang="en-US" altLang="ko-KR" sz="1400" dirty="0"/>
                        <a:t>(1/2)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11/03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OpenGL </a:t>
                      </a:r>
                      <a:r>
                        <a:rPr lang="ko-KR" altLang="en-US" sz="1400" dirty="0"/>
                        <a:t>프로그래밍 </a:t>
                      </a:r>
                      <a:r>
                        <a:rPr lang="en-US" altLang="ko-KR" sz="1400" dirty="0"/>
                        <a:t>2 (1/2)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11/10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과제 설명 및 힌트</a:t>
                      </a:r>
                      <a:r>
                        <a:rPr lang="en-US" altLang="ko-KR" sz="1400" dirty="0"/>
                        <a:t>(1/2)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11/17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이미지 프로세싱</a:t>
                      </a:r>
                      <a:r>
                        <a:rPr lang="en-US" altLang="ko-KR" sz="1400" dirty="0"/>
                        <a:t>(1/2)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11/24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텍스처 매핑 </a:t>
                      </a:r>
                      <a:r>
                        <a:rPr lang="en-US" altLang="ko-KR" sz="1400" dirty="0"/>
                        <a:t>(1/2)</a:t>
                      </a:r>
                      <a:endParaRPr lang="ko-KR" altLang="en-US" sz="140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12/01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레이트레이싱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(1/2)</a:t>
                      </a: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12/08</a:t>
                      </a:r>
                      <a:endParaRPr lang="ko-KR" altLang="en-US" sz="1400" b="0" dirty="0"/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컴퓨터 애니메이션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8" marB="4570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1742C11-9CDE-4EF4-9AD8-C0FA50A6213A}"/>
              </a:ext>
            </a:extLst>
          </p:cNvPr>
          <p:cNvSpPr/>
          <p:nvPr/>
        </p:nvSpPr>
        <p:spPr bwMode="auto">
          <a:xfrm>
            <a:off x="7622624" y="5157192"/>
            <a:ext cx="1343025" cy="288925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ko-KR" altLang="en-US" sz="1200" b="1" dirty="0">
                <a:solidFill>
                  <a:srgbClr val="0070C0"/>
                </a:solidFill>
                <a:latin typeface="+mn-ea"/>
                <a:ea typeface="+mn-ea"/>
              </a:rPr>
              <a:t>과제 제출 마감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0C1100-3069-467A-8275-FA1F7241C24D}"/>
              </a:ext>
            </a:extLst>
          </p:cNvPr>
          <p:cNvSpPr/>
          <p:nvPr/>
        </p:nvSpPr>
        <p:spPr bwMode="auto">
          <a:xfrm>
            <a:off x="323850" y="908050"/>
            <a:ext cx="1439863" cy="28733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Tue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C8A3BE8-9392-4B01-9E6F-5978A3080431}"/>
              </a:ext>
            </a:extLst>
          </p:cNvPr>
          <p:cNvSpPr/>
          <p:nvPr/>
        </p:nvSpPr>
        <p:spPr bwMode="auto">
          <a:xfrm>
            <a:off x="4629150" y="900113"/>
            <a:ext cx="1439863" cy="28733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1400" dirty="0" err="1">
                <a:solidFill>
                  <a:schemeClr val="bg1"/>
                </a:solidFill>
                <a:latin typeface="+mj-lt"/>
              </a:rPr>
              <a:t>Thur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956E80A-6209-43E6-A51A-06A49CF68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>
                <a:latin typeface="+mj-ea"/>
              </a:rPr>
              <a:t>평가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기준</a:t>
            </a:r>
            <a:endParaRPr lang="en-US" altLang="ko-KR" b="1" dirty="0">
              <a:latin typeface="+mj-ea"/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2B31E37-423D-4A64-BDF8-E5AFCDD4E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ko-KR" altLang="en-US" b="1" dirty="0">
                <a:ea typeface="굴림" panose="020B0600000101010101" pitchFamily="50" charset="-127"/>
                <a:cs typeface="함초롬돋움" panose="020B0604000101010101" pitchFamily="50" charset="-127"/>
              </a:rPr>
              <a:t>출석 </a:t>
            </a:r>
            <a:r>
              <a:rPr lang="en-US" altLang="ko-KR" b="1" dirty="0">
                <a:ea typeface="굴림" panose="020B0600000101010101" pitchFamily="50" charset="-127"/>
                <a:cs typeface="함초롬돋움" panose="020B0604000101010101" pitchFamily="50" charset="-127"/>
              </a:rPr>
              <a:t>(10%)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ko-KR" altLang="en-US" b="1" dirty="0">
                <a:ea typeface="굴림" panose="020B0600000101010101" pitchFamily="50" charset="-127"/>
                <a:cs typeface="함초롬돋움" panose="020B0604000101010101" pitchFamily="50" charset="-127"/>
              </a:rPr>
              <a:t>중간</a:t>
            </a:r>
            <a:r>
              <a:rPr lang="en-US" altLang="ko-KR" b="1" dirty="0">
                <a:ea typeface="굴림" panose="020B0600000101010101" pitchFamily="50" charset="-127"/>
                <a:cs typeface="함초롬돋움" panose="020B0604000101010101" pitchFamily="50" charset="-127"/>
              </a:rPr>
              <a:t> (30%) 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ko-KR" altLang="en-US" b="1" dirty="0">
                <a:ea typeface="굴림" panose="020B0600000101010101" pitchFamily="50" charset="-127"/>
                <a:cs typeface="함초롬돋움" panose="020B0604000101010101" pitchFamily="50" charset="-127"/>
              </a:rPr>
              <a:t>기말 </a:t>
            </a:r>
            <a:r>
              <a:rPr lang="en-US" altLang="ko-KR" b="1" dirty="0">
                <a:ea typeface="굴림" panose="020B0600000101010101" pitchFamily="50" charset="-127"/>
                <a:cs typeface="함초롬돋움" panose="020B0604000101010101" pitchFamily="50" charset="-127"/>
              </a:rPr>
              <a:t>(40%)</a:t>
            </a:r>
            <a:endParaRPr lang="en-US" altLang="ko-KR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ko-KR" altLang="en-US" b="1" dirty="0">
                <a:ea typeface="굴림" panose="020B0600000101010101" pitchFamily="50" charset="-127"/>
                <a:cs typeface="함초롬돋움" panose="020B0604000101010101" pitchFamily="50" charset="-127"/>
              </a:rPr>
              <a:t>과제 </a:t>
            </a:r>
            <a:r>
              <a:rPr lang="en-US" altLang="ko-KR" b="1" dirty="0">
                <a:ea typeface="굴림" panose="020B0600000101010101" pitchFamily="50" charset="-127"/>
                <a:cs typeface="함초롬돋움" panose="020B0604000101010101" pitchFamily="50" charset="-127"/>
              </a:rPr>
              <a:t>(20%)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US" altLang="ko-KR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en-US" altLang="ko-KR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*</a:t>
            </a:r>
            <a:r>
              <a:rPr lang="ko-KR" altLang="en-US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중간</a:t>
            </a:r>
            <a:r>
              <a:rPr lang="en-US" altLang="ko-KR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기말 고사 진행 방식에 따라 달라질 수 있음</a:t>
            </a:r>
            <a:endParaRPr lang="en-US" altLang="ko-KR" sz="20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marL="0" indent="0" eaLnBrk="1" hangingPunct="1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endParaRPr lang="en-US" altLang="ko-KR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lnSpc>
                <a:spcPct val="110000"/>
              </a:lnSpc>
              <a:defRPr/>
            </a:pPr>
            <a:endParaRPr lang="en-US" altLang="ko-KR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28C60E1-EB36-4F3B-91FB-90F233594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>
                <a:latin typeface="+mj-ea"/>
              </a:rPr>
              <a:t>프로그래밍</a:t>
            </a:r>
            <a:r>
              <a:rPr lang="en-US" altLang="ko-KR" b="1">
                <a:latin typeface="+mj-ea"/>
              </a:rPr>
              <a:t> </a:t>
            </a:r>
            <a:r>
              <a:rPr lang="ko-KR" altLang="en-US" b="1">
                <a:latin typeface="+mj-ea"/>
              </a:rPr>
              <a:t>과제</a:t>
            </a:r>
            <a:endParaRPr lang="en-US" altLang="ko-KR" b="1">
              <a:latin typeface="+mj-ea"/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2B36FF2-6748-4E58-AB84-F822E7154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ko-KR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2" eaLnBrk="1" hangingPunct="1">
              <a:buSzPct val="80000"/>
              <a:buFont typeface="Wingdings" panose="05000000000000000000" pitchFamily="2" charset="2"/>
              <a:buChar char="n"/>
            </a:pP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수업 중에 배운 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OpenGL 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프로그래밍 실습</a:t>
            </a:r>
            <a:endParaRPr lang="en-US" altLang="ko-KR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2" eaLnBrk="1" hangingPunct="1">
              <a:buSzPct val="80000"/>
              <a:buFont typeface="Wingdings" panose="05000000000000000000" pitchFamily="2" charset="2"/>
              <a:buChar char="n"/>
            </a:pP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삼각형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 mesh 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데이터 로드 후 화면에 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차원으로 표시</a:t>
            </a:r>
            <a:endParaRPr lang="en-US" altLang="ko-KR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2" eaLnBrk="1" hangingPunct="1">
              <a:buSzPct val="80000"/>
              <a:buFont typeface="Wingdings" panose="05000000000000000000" pitchFamily="2" charset="2"/>
              <a:buChar char="n"/>
            </a:pP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과제 소개 때 세부 내용 제공</a:t>
            </a:r>
            <a:endParaRPr lang="en-US" altLang="ko-KR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2" eaLnBrk="1" hangingPunct="1">
              <a:buSzPct val="80000"/>
              <a:buFont typeface="Wingdings" panose="05000000000000000000" pitchFamily="2" charset="2"/>
              <a:buChar char="n"/>
            </a:pP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공지 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: 11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10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일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, 11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12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일 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수업 시간에 힌트와 함께 설명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lvl="2" eaLnBrk="1" hangingPunct="1">
              <a:buSzPct val="80000"/>
              <a:buFont typeface="Wingdings" panose="05000000000000000000" pitchFamily="2" charset="2"/>
              <a:buChar char="n"/>
            </a:pP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마감 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: 11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26</a:t>
            </a:r>
            <a:r>
              <a:rPr lang="ko-KR" altLang="en-US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일</a:t>
            </a:r>
            <a:endParaRPr lang="en-US" altLang="ko-KR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ko-KR" dirty="0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F340B92-021A-49BC-9F1A-FDE6CEEE7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>
                <a:latin typeface="+mj-ea"/>
              </a:rPr>
              <a:t>강의 정보</a:t>
            </a:r>
            <a:endParaRPr lang="en-US" altLang="ko-KR">
              <a:latin typeface="+mj-ea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AC05BE5-A031-47A7-92FA-E8979B78A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153400" cy="50530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3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그래픽스 프로그래밍</a:t>
            </a:r>
            <a:endParaRPr lang="en-US" altLang="ko-KR" sz="23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3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학점</a:t>
            </a:r>
            <a:r>
              <a:rPr lang="en-US" altLang="ko-KR" sz="23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>
                <a:ea typeface="굴림" panose="020B0600000101010101" pitchFamily="50" charset="-127"/>
                <a:cs typeface="함초롬돋움" panose="020B0604000101010101" pitchFamily="50" charset="-127"/>
              </a:rPr>
              <a:t>3.0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3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시간</a:t>
            </a:r>
            <a:r>
              <a:rPr lang="en-US" altLang="ko-KR" sz="23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3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장소</a:t>
            </a:r>
            <a:r>
              <a:rPr lang="en-US" altLang="ko-KR" sz="23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1800" dirty="0">
                <a:cs typeface="함초롬돋움" panose="020B0604000101010101" pitchFamily="50" charset="-127"/>
              </a:rPr>
              <a:t>화</a:t>
            </a:r>
            <a:r>
              <a:rPr lang="en-US" altLang="ko-KR" sz="1800" dirty="0">
                <a:cs typeface="함초롬돋움" panose="020B0604000101010101" pitchFamily="50" charset="-127"/>
              </a:rPr>
              <a:t>D,</a:t>
            </a:r>
            <a:r>
              <a:rPr lang="ko-KR" altLang="en-US" sz="1800" dirty="0">
                <a:cs typeface="함초롬돋움" panose="020B0604000101010101" pitchFamily="50" charset="-127"/>
              </a:rPr>
              <a:t>목</a:t>
            </a:r>
            <a:r>
              <a:rPr lang="en-US" altLang="ko-KR" sz="1800" dirty="0">
                <a:cs typeface="함초롬돋움" panose="020B0604000101010101" pitchFamily="50" charset="-127"/>
              </a:rPr>
              <a:t>F /  </a:t>
            </a:r>
            <a:r>
              <a:rPr lang="ko-KR" altLang="en-US" sz="1800" dirty="0">
                <a:cs typeface="함초롬돋움" panose="020B0604000101010101" pitchFamily="50" charset="-127"/>
              </a:rPr>
              <a:t>온라인 강의</a:t>
            </a:r>
            <a:r>
              <a:rPr lang="en-US" altLang="ko-KR" sz="1800" dirty="0">
                <a:cs typeface="함초롬돋움" panose="020B0604000101010101" pitchFamily="50" charset="-127"/>
              </a:rPr>
              <a:t>(</a:t>
            </a:r>
            <a:r>
              <a:rPr lang="ko-KR" altLang="en-US" sz="1800" dirty="0">
                <a:cs typeface="함초롬돋움" panose="020B0604000101010101" pitchFamily="50" charset="-127"/>
              </a:rPr>
              <a:t>동영상</a:t>
            </a:r>
            <a:r>
              <a:rPr lang="en-US" altLang="ko-KR" sz="1800" dirty="0">
                <a:cs typeface="함초롬돋움" panose="020B0604000101010101" pitchFamily="50" charset="-127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3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교과서</a:t>
            </a:r>
            <a:endParaRPr lang="en-US" altLang="ko-KR" sz="23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>
                <a:ea typeface="굴림" panose="020B0600000101010101" pitchFamily="50" charset="-127"/>
                <a:cs typeface="함초롬돋움" panose="020B0604000101010101" pitchFamily="50" charset="-127"/>
              </a:rPr>
              <a:t>PPT </a:t>
            </a:r>
            <a:r>
              <a:rPr lang="ko-KR" altLang="en-US" sz="1800" dirty="0">
                <a:ea typeface="굴림" panose="020B0600000101010101" pitchFamily="50" charset="-127"/>
                <a:cs typeface="함초롬돋움" panose="020B0604000101010101" pitchFamily="50" charset="-127"/>
              </a:rPr>
              <a:t>강의 노트</a:t>
            </a:r>
            <a:r>
              <a:rPr lang="en-US" altLang="ko-KR" sz="1800" dirty="0">
                <a:ea typeface="굴림" panose="020B0600000101010101" pitchFamily="50" charset="-127"/>
                <a:cs typeface="함초롬돋움" panose="020B0604000101010101" pitchFamily="50" charset="-127"/>
              </a:rPr>
              <a:t> @ </a:t>
            </a:r>
            <a:r>
              <a:rPr lang="ko-KR" altLang="en-US" sz="1800" dirty="0">
                <a:ea typeface="굴림" panose="020B0600000101010101" pitchFamily="50" charset="-127"/>
                <a:cs typeface="함초롬돋움" panose="020B0604000101010101" pitchFamily="50" charset="-127"/>
              </a:rPr>
              <a:t>덕성여자대학교 포털</a:t>
            </a:r>
            <a:endParaRPr lang="en-US" altLang="ko-KR" sz="1800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sz="1800" dirty="0">
                <a:ea typeface="굴림" panose="020B0600000101010101" pitchFamily="50" charset="-127"/>
                <a:cs typeface="함초롬돋움" panose="020B0604000101010101" pitchFamily="50" charset="-127"/>
              </a:rPr>
              <a:t>Computer Graphics with OpenGL (</a:t>
            </a:r>
            <a:r>
              <a:rPr lang="ko-KR" altLang="en-US" sz="1800" dirty="0">
                <a:ea typeface="굴림" panose="020B0600000101010101" pitchFamily="50" charset="-127"/>
                <a:cs typeface="함초롬돋움" panose="020B0604000101010101" pitchFamily="50" charset="-127"/>
              </a:rPr>
              <a:t>옵션</a:t>
            </a:r>
            <a:r>
              <a:rPr lang="en-US" altLang="ko-KR" sz="1800" dirty="0">
                <a:ea typeface="굴림" panose="020B0600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 sz="1200" dirty="0">
                <a:ea typeface="굴림" panose="020B0600000101010101" pitchFamily="50" charset="-127"/>
                <a:cs typeface="함초롬돋움" panose="020B0604000101010101" pitchFamily="50" charset="-127"/>
              </a:rPr>
              <a:t> Donald Hearn &amp; M. Pauline Baker, Prentice Hall</a:t>
            </a:r>
            <a:r>
              <a:rPr lang="en-US" altLang="ko-KR" sz="1600" dirty="0">
                <a:ea typeface="굴림" panose="020B0600000101010101" pitchFamily="50" charset="-127"/>
                <a:cs typeface="함초롬돋움" panose="020B0604000101010101" pitchFamily="50" charset="-127"/>
              </a:rPr>
              <a:t>   </a:t>
            </a:r>
          </a:p>
          <a:p>
            <a:pPr eaLnBrk="1" hangingPunct="1">
              <a:lnSpc>
                <a:spcPct val="90000"/>
              </a:lnSpc>
            </a:pPr>
            <a:endParaRPr lang="en-US" altLang="ko-KR" sz="1800" dirty="0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46D924CC-0451-4EFA-AF68-7336AA31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+mj-ea"/>
              </a:rPr>
              <a:t>연락 정보</a:t>
            </a:r>
          </a:p>
        </p:txBody>
      </p:sp>
      <p:sp>
        <p:nvSpPr>
          <p:cNvPr id="9219" name="TextBox 16">
            <a:extLst>
              <a:ext uri="{FF2B5EF4-FFF2-40B4-BE49-F238E27FC236}">
                <a16:creationId xmlns:a16="http://schemas.microsoft.com/office/drawing/2014/main" id="{E6736221-D1DC-4967-83A0-CC191EC9F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903413"/>
            <a:ext cx="440372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박태정</a:t>
            </a: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미디어공학과</a:t>
            </a:r>
            <a:r>
              <a:rPr lang="en-US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사이버보안</a:t>
            </a:r>
            <a:endParaRPr lang="en-US" altLang="ko-KR" sz="20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: tjpark@duksung.ac.kr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Mobile : 010-8888-3611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Office : 02-901-8339. </a:t>
            </a:r>
            <a:r>
              <a:rPr lang="ko-KR" altLang="en-US" sz="18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차미리사관</a:t>
            </a:r>
            <a:r>
              <a:rPr lang="ko-KR" altLang="en-US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344</a:t>
            </a:r>
            <a:r>
              <a:rPr lang="ko-KR" altLang="en-US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 </a:t>
            </a:r>
            <a:endParaRPr lang="en-US" altLang="ko-KR" sz="1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4BBF591-76AD-49E1-9E25-92C4C356A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>
                <a:latin typeface="+mj-ea"/>
              </a:rPr>
              <a:t>그래픽스프로그래밍 기초 과목의 의의</a:t>
            </a:r>
            <a:endParaRPr lang="en-US" altLang="ko-KR" b="1" dirty="0">
              <a:latin typeface="+mj-ea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35FEFB6-252E-47DC-88AA-315F61FE1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1500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증강현실</a:t>
            </a:r>
            <a:r>
              <a:rPr lang="en-US" altLang="ko-KR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(AR), </a:t>
            </a:r>
            <a:r>
              <a:rPr lang="ko-KR" altLang="en-US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가상현실</a:t>
            </a:r>
            <a:r>
              <a:rPr lang="en-US" altLang="ko-KR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(VR), </a:t>
            </a:r>
            <a:r>
              <a:rPr lang="ko-KR" altLang="en-US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게임 제작의 기초</a:t>
            </a:r>
            <a:endParaRPr lang="en-US" altLang="ko-KR" sz="24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내년 </a:t>
            </a:r>
            <a:r>
              <a:rPr lang="en-US" altLang="ko-KR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학기 </a:t>
            </a:r>
            <a:r>
              <a:rPr lang="en-US" altLang="ko-KR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Unity3D(</a:t>
            </a:r>
            <a:r>
              <a:rPr lang="ko-KR" altLang="en-US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게임프로그래밍 기초 및 게임 </a:t>
            </a:r>
            <a:r>
              <a:rPr lang="en-US" altLang="ko-KR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AI)</a:t>
            </a:r>
            <a:r>
              <a:rPr lang="ko-KR" altLang="en-US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와 연동</a:t>
            </a:r>
            <a:endParaRPr lang="en-US" altLang="ko-KR" sz="20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endParaRPr lang="en-US" altLang="ko-KR" sz="20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marL="571500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en-US" altLang="ko-KR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2D/3D </a:t>
            </a:r>
            <a:r>
              <a:rPr lang="ko-KR" altLang="en-US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영상</a:t>
            </a:r>
            <a:r>
              <a:rPr lang="en-US" altLang="ko-KR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애니메이션 제작의 이론 및 원리</a:t>
            </a:r>
            <a:endParaRPr lang="en-US" altLang="ko-KR" sz="24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직전 학기 </a:t>
            </a:r>
            <a:r>
              <a:rPr lang="en-US" altLang="ko-KR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3DS MAX(3</a:t>
            </a:r>
            <a:r>
              <a:rPr lang="ko-KR" altLang="en-US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차원 영상 제작</a:t>
            </a:r>
            <a:r>
              <a:rPr lang="en-US" altLang="ko-KR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0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의 이론적 배경</a:t>
            </a:r>
            <a:endParaRPr lang="en-US" altLang="ko-KR" sz="20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marL="571500" indent="-571500" eaLnBrk="1" hangingPunct="1">
              <a:buFont typeface="Wingdings" panose="05000000000000000000" pitchFamily="2" charset="2"/>
              <a:buAutoNum type="romanUcPeriod"/>
              <a:defRPr/>
            </a:pPr>
            <a:endParaRPr lang="en-US" altLang="ko-KR" sz="24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marL="571500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졸업 작품 제작 시 </a:t>
            </a:r>
            <a:r>
              <a:rPr lang="en-US" altLang="ko-KR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2D/3D </a:t>
            </a:r>
            <a:r>
              <a:rPr lang="ko-KR" altLang="en-US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미디어</a:t>
            </a:r>
            <a:r>
              <a:rPr lang="en-US" altLang="ko-KR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게임 관련  작품 기초</a:t>
            </a:r>
            <a:endParaRPr lang="en-US" altLang="ko-KR" sz="2400" b="1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2400" b="1" dirty="0">
                <a:ea typeface="굴림" panose="020B0600000101010101" pitchFamily="50" charset="-127"/>
                <a:cs typeface="함초롬돋움" panose="020B0604000101010101" pitchFamily="50" charset="-127"/>
              </a:rPr>
              <a:t>	</a:t>
            </a:r>
            <a:endParaRPr lang="en-US" altLang="ko-KR" sz="2400" dirty="0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4BBF591-76AD-49E1-9E25-92C4C356A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>
                <a:latin typeface="+mj-ea"/>
              </a:rPr>
              <a:t>그래픽스프로그래밍 기초 과목의 의의</a:t>
            </a:r>
            <a:endParaRPr lang="en-US" altLang="ko-KR" b="1" dirty="0">
              <a:latin typeface="+mj-ea"/>
            </a:endParaRPr>
          </a:p>
        </p:txBody>
      </p:sp>
      <p:grpSp>
        <p:nvGrpSpPr>
          <p:cNvPr id="13315" name="그룹 6">
            <a:extLst>
              <a:ext uri="{FF2B5EF4-FFF2-40B4-BE49-F238E27FC236}">
                <a16:creationId xmlns:a16="http://schemas.microsoft.com/office/drawing/2014/main" id="{DD7FBEF1-44B8-4C26-8B5A-312C647930FF}"/>
              </a:ext>
            </a:extLst>
          </p:cNvPr>
          <p:cNvGrpSpPr>
            <a:grpSpLocks/>
          </p:cNvGrpSpPr>
          <p:nvPr/>
        </p:nvGrpSpPr>
        <p:grpSpPr bwMode="auto">
          <a:xfrm>
            <a:off x="3492500" y="5300663"/>
            <a:ext cx="2592388" cy="1296987"/>
            <a:chOff x="3851920" y="4365104"/>
            <a:chExt cx="2592288" cy="1296144"/>
          </a:xfrm>
        </p:grpSpPr>
        <p:pic>
          <p:nvPicPr>
            <p:cNvPr id="13328" name="그림 3">
              <a:extLst>
                <a:ext uri="{FF2B5EF4-FFF2-40B4-BE49-F238E27FC236}">
                  <a16:creationId xmlns:a16="http://schemas.microsoft.com/office/drawing/2014/main" id="{BA88B30D-B662-4993-891B-3DC6F8BA6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4869160"/>
              <a:ext cx="1407988" cy="668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73AB53-A54B-479D-91C1-F615C01B8B59}"/>
                </a:ext>
              </a:extLst>
            </p:cNvPr>
            <p:cNvSpPr/>
            <p:nvPr/>
          </p:nvSpPr>
          <p:spPr bwMode="auto">
            <a:xfrm>
              <a:off x="3851920" y="4365104"/>
              <a:ext cx="2592288" cy="129614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ko-KR" altLang="en-US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330" name="TextBox 5">
              <a:extLst>
                <a:ext uri="{FF2B5EF4-FFF2-40B4-BE49-F238E27FC236}">
                  <a16:creationId xmlns:a16="http://schemas.microsoft.com/office/drawing/2014/main" id="{391AAD91-83AC-4FA4-A141-B15C3B452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992" y="4509120"/>
              <a:ext cx="13147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1400" b="1">
                  <a:latin typeface="Tahoma" panose="020B0604030504040204" pitchFamily="34" charset="0"/>
                  <a:ea typeface="맑은 고딕" panose="020B0503020000020004" pitchFamily="50" charset="-127"/>
                </a:rPr>
                <a:t>그래픽스 이론</a:t>
              </a:r>
            </a:p>
          </p:txBody>
        </p:sp>
      </p:grpSp>
      <p:pic>
        <p:nvPicPr>
          <p:cNvPr id="8" name="스크린 캡처_20170112_230912.wmv">
            <a:hlinkClick r:id="" action="ppaction://media"/>
            <a:extLst>
              <a:ext uri="{FF2B5EF4-FFF2-40B4-BE49-F238E27FC236}">
                <a16:creationId xmlns:a16="http://schemas.microsoft.com/office/drawing/2014/main" id="{89E78200-411C-416F-92B7-81CECE24EE67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773238"/>
            <a:ext cx="335915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aracksun.mp4">
            <a:hlinkClick r:id="" action="ppaction://media"/>
            <a:extLst>
              <a:ext uri="{FF2B5EF4-FFF2-40B4-BE49-F238E27FC236}">
                <a16:creationId xmlns:a16="http://schemas.microsoft.com/office/drawing/2014/main" id="{F731554C-7BF5-45F4-AE07-777D033E7033}"/>
              </a:ext>
            </a:extLst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773238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나은이.mp4">
            <a:hlinkClick r:id="" action="ppaction://media"/>
            <a:extLst>
              <a:ext uri="{FF2B5EF4-FFF2-40B4-BE49-F238E27FC236}">
                <a16:creationId xmlns:a16="http://schemas.microsoft.com/office/drawing/2014/main" id="{D31B6179-A392-49E4-A8B6-78AD4D0CEBD4}"/>
              </a:ext>
            </a:extLst>
          </p:cNvPr>
          <p:cNvPicPr>
            <a:picLocks noRot="1" noChangeAspect="1" noChangeArrowheads="1"/>
          </p:cNvPicPr>
          <p:nvPr>
            <a:videoFile r:link="rId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700213"/>
            <a:ext cx="2087562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Box 10">
            <a:extLst>
              <a:ext uri="{FF2B5EF4-FFF2-40B4-BE49-F238E27FC236}">
                <a16:creationId xmlns:a16="http://schemas.microsoft.com/office/drawing/2014/main" id="{6FAF813D-73E3-4D70-8082-5ED11190C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484313"/>
            <a:ext cx="436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400" b="1">
                <a:latin typeface="Tahoma" panose="020B0604030504040204" pitchFamily="34" charset="0"/>
                <a:ea typeface="맑은 고딕" panose="020B0503020000020004" pitchFamily="50" charset="-127"/>
              </a:rPr>
              <a:t>VR</a:t>
            </a:r>
            <a:endParaRPr lang="ko-KR" altLang="en-US" sz="1400" b="1"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320" name="TextBox 13">
            <a:extLst>
              <a:ext uri="{FF2B5EF4-FFF2-40B4-BE49-F238E27FC236}">
                <a16:creationId xmlns:a16="http://schemas.microsoft.com/office/drawing/2014/main" id="{5DC638C8-9879-4136-8195-40EC5B332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1412875"/>
            <a:ext cx="436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400" b="1">
                <a:latin typeface="Tahoma" panose="020B0604030504040204" pitchFamily="34" charset="0"/>
                <a:ea typeface="맑은 고딕" panose="020B0503020000020004" pitchFamily="50" charset="-127"/>
              </a:rPr>
              <a:t>AR</a:t>
            </a:r>
            <a:endParaRPr lang="ko-KR" altLang="en-US" sz="1400" b="1"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321" name="TextBox 14">
            <a:extLst>
              <a:ext uri="{FF2B5EF4-FFF2-40B4-BE49-F238E27FC236}">
                <a16:creationId xmlns:a16="http://schemas.microsoft.com/office/drawing/2014/main" id="{E6D2117A-A076-4D06-B02D-C3D97E333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5" y="148431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400" b="1" dirty="0">
                <a:latin typeface="Tahoma" panose="020B0604030504040204" pitchFamily="34" charset="0"/>
                <a:ea typeface="맑은 고딕" panose="020B0503020000020004" pitchFamily="50" charset="-127"/>
              </a:rPr>
              <a:t>Media Art</a:t>
            </a:r>
            <a:endParaRPr lang="ko-KR" altLang="en-US" sz="1400" b="1" dirty="0"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322" name="TextBox 15">
            <a:extLst>
              <a:ext uri="{FF2B5EF4-FFF2-40B4-BE49-F238E27FC236}">
                <a16:creationId xmlns:a16="http://schemas.microsoft.com/office/drawing/2014/main" id="{30F5041C-DE6F-481A-B711-B7A7C86BC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533" y="4365625"/>
            <a:ext cx="77457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100" dirty="0">
                <a:latin typeface="Tahoma" panose="020B0604030504040204" pitchFamily="34" charset="0"/>
                <a:ea typeface="맑은 고딕" panose="020B0503020000020004" pitchFamily="50" charset="-127"/>
              </a:rPr>
              <a:t>2012</a:t>
            </a:r>
            <a:r>
              <a:rPr lang="ko-KR" altLang="en-US" sz="1100" dirty="0">
                <a:latin typeface="Tahoma" panose="020B0604030504040204" pitchFamily="34" charset="0"/>
                <a:ea typeface="맑은 고딕" panose="020B0503020000020004" pitchFamily="50" charset="-127"/>
              </a:rPr>
              <a:t>학번</a:t>
            </a:r>
          </a:p>
        </p:txBody>
      </p:sp>
      <p:sp>
        <p:nvSpPr>
          <p:cNvPr id="13323" name="TextBox 16">
            <a:extLst>
              <a:ext uri="{FF2B5EF4-FFF2-40B4-BE49-F238E27FC236}">
                <a16:creationId xmlns:a16="http://schemas.microsoft.com/office/drawing/2014/main" id="{2132D9A8-B6B2-4C25-9CEB-447FA6C57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984" y="4149725"/>
            <a:ext cx="14542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100" dirty="0">
                <a:latin typeface="Tahoma" panose="020B0604030504040204" pitchFamily="34" charset="0"/>
                <a:ea typeface="맑은 고딕" panose="020B0503020000020004" pitchFamily="50" charset="-127"/>
              </a:rPr>
              <a:t>2010</a:t>
            </a:r>
            <a:r>
              <a:rPr lang="ko-KR" altLang="en-US" sz="1100" dirty="0">
                <a:latin typeface="Tahoma" panose="020B0604030504040204" pitchFamily="34" charset="0"/>
                <a:ea typeface="맑은 고딕" panose="020B0503020000020004" pitchFamily="50" charset="-127"/>
              </a:rPr>
              <a:t>학번 </a:t>
            </a:r>
            <a:r>
              <a:rPr lang="en-US" altLang="ko-KR" sz="1100" dirty="0">
                <a:latin typeface="Tahoma" panose="020B0604030504040204" pitchFamily="34" charset="0"/>
                <a:ea typeface="맑은 고딕" panose="020B0503020000020004" pitchFamily="50" charset="-127"/>
              </a:rPr>
              <a:t>2011</a:t>
            </a:r>
            <a:r>
              <a:rPr lang="ko-KR" altLang="en-US" sz="1100" dirty="0">
                <a:latin typeface="Tahoma" panose="020B0604030504040204" pitchFamily="34" charset="0"/>
                <a:ea typeface="맑은 고딕" panose="020B0503020000020004" pitchFamily="50" charset="-127"/>
              </a:rPr>
              <a:t>학번 </a:t>
            </a:r>
          </a:p>
        </p:txBody>
      </p:sp>
      <p:sp>
        <p:nvSpPr>
          <p:cNvPr id="13324" name="TextBox 17">
            <a:extLst>
              <a:ext uri="{FF2B5EF4-FFF2-40B4-BE49-F238E27FC236}">
                <a16:creationId xmlns:a16="http://schemas.microsoft.com/office/drawing/2014/main" id="{4F7E7E19-887A-45AB-A500-3520D6AC0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958" y="5300663"/>
            <a:ext cx="77457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100" dirty="0">
                <a:latin typeface="Tahoma" panose="020B0604030504040204" pitchFamily="34" charset="0"/>
                <a:ea typeface="맑은 고딕" panose="020B0503020000020004" pitchFamily="50" charset="-127"/>
              </a:rPr>
              <a:t>2012</a:t>
            </a:r>
            <a:r>
              <a:rPr lang="ko-KR" altLang="en-US" sz="1100" dirty="0">
                <a:latin typeface="Tahoma" panose="020B0604030504040204" pitchFamily="34" charset="0"/>
                <a:ea typeface="맑은 고딕" panose="020B0503020000020004" pitchFamily="50" charset="-127"/>
              </a:rPr>
              <a:t>학번</a:t>
            </a:r>
          </a:p>
        </p:txBody>
      </p:sp>
      <p:cxnSp>
        <p:nvCxnSpPr>
          <p:cNvPr id="13325" name="연결선: 꺾임 12">
            <a:extLst>
              <a:ext uri="{FF2B5EF4-FFF2-40B4-BE49-F238E27FC236}">
                <a16:creationId xmlns:a16="http://schemas.microsoft.com/office/drawing/2014/main" id="{3BBB6BB0-B7A7-48F4-A98E-6BC0AFF951CB}"/>
              </a:ext>
            </a:extLst>
          </p:cNvPr>
          <p:cNvCxnSpPr>
            <a:cxnSpLocks/>
            <a:stCxn id="5" idx="1"/>
            <a:endCxn id="13322" idx="2"/>
          </p:cNvCxnSpPr>
          <p:nvPr/>
        </p:nvCxnSpPr>
        <p:spPr bwMode="auto">
          <a:xfrm rot="10800000">
            <a:off x="1470820" y="4627235"/>
            <a:ext cx="2021681" cy="1321922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326" name="연결선: 꺾임 21">
            <a:extLst>
              <a:ext uri="{FF2B5EF4-FFF2-40B4-BE49-F238E27FC236}">
                <a16:creationId xmlns:a16="http://schemas.microsoft.com/office/drawing/2014/main" id="{94B54FA2-0A76-4AF3-AFBA-0EBEBF26A450}"/>
              </a:ext>
            </a:extLst>
          </p:cNvPr>
          <p:cNvCxnSpPr>
            <a:cxnSpLocks noChangeShapeType="1"/>
            <a:stCxn id="5" idx="0"/>
            <a:endCxn id="13323" idx="2"/>
          </p:cNvCxnSpPr>
          <p:nvPr/>
        </p:nvCxnSpPr>
        <p:spPr bwMode="auto">
          <a:xfrm rot="16200000" flipV="1">
            <a:off x="4343236" y="4855205"/>
            <a:ext cx="889328" cy="15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327" name="연결선: 꺾임 23">
            <a:extLst>
              <a:ext uri="{FF2B5EF4-FFF2-40B4-BE49-F238E27FC236}">
                <a16:creationId xmlns:a16="http://schemas.microsoft.com/office/drawing/2014/main" id="{BEADB0BB-E906-49DE-AEBD-7C84EB03AE47}"/>
              </a:ext>
            </a:extLst>
          </p:cNvPr>
          <p:cNvCxnSpPr>
            <a:cxnSpLocks noChangeShapeType="1"/>
            <a:stCxn id="5" idx="3"/>
            <a:endCxn id="13324" idx="2"/>
          </p:cNvCxnSpPr>
          <p:nvPr/>
        </p:nvCxnSpPr>
        <p:spPr bwMode="auto">
          <a:xfrm flipV="1">
            <a:off x="6084888" y="5562273"/>
            <a:ext cx="1707356" cy="386884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AA993F4-1EDF-44BB-9EE8-79202A500B87}"/>
              </a:ext>
            </a:extLst>
          </p:cNvPr>
          <p:cNvCxnSpPr/>
          <p:nvPr/>
        </p:nvCxnSpPr>
        <p:spPr bwMode="auto">
          <a:xfrm flipH="1">
            <a:off x="971600" y="6165304"/>
            <a:ext cx="25209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14">
            <a:extLst>
              <a:ext uri="{FF2B5EF4-FFF2-40B4-BE49-F238E27FC236}">
                <a16:creationId xmlns:a16="http://schemas.microsoft.com/office/drawing/2014/main" id="{4A24B96D-5B2C-4B09-B65F-13248C342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31" y="6011415"/>
            <a:ext cx="7040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400" b="1" dirty="0">
                <a:latin typeface="Tahoma" panose="020B0604030504040204" pitchFamily="34" charset="0"/>
                <a:ea typeface="맑은 고딕" panose="020B0503020000020004" pitchFamily="50" charset="-127"/>
              </a:rPr>
              <a:t>Game</a:t>
            </a:r>
            <a:endParaRPr lang="ko-KR" altLang="en-US" sz="1400" b="1" dirty="0"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9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0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 nodeType="clickPar">
                      <p:stCondLst>
                        <p:cond delay="0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4BBF591-76AD-49E1-9E25-92C4C356A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>
                <a:latin typeface="+mj-ea"/>
              </a:rPr>
              <a:t>강의</a:t>
            </a:r>
            <a:r>
              <a:rPr lang="en-US" altLang="ko-KR" b="1">
                <a:latin typeface="+mj-ea"/>
              </a:rPr>
              <a:t> </a:t>
            </a:r>
            <a:r>
              <a:rPr lang="ko-KR" altLang="en-US" b="1">
                <a:latin typeface="+mj-ea"/>
              </a:rPr>
              <a:t>구성</a:t>
            </a:r>
            <a:endParaRPr lang="en-US" altLang="ko-KR" b="1">
              <a:latin typeface="+mj-ea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C8484FF-526C-4446-927A-B06CF866C5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>
                <a:ea typeface="굴림" panose="020B0600000101010101" pitchFamily="50" charset="-127"/>
                <a:cs typeface="함초롬돋움" panose="020B0604000101010101" pitchFamily="50" charset="-127"/>
              </a:rPr>
              <a:t>I. 3D </a:t>
            </a:r>
            <a:r>
              <a:rPr lang="ko-KR" altLang="en-US" b="1">
                <a:ea typeface="굴림" panose="020B0600000101010101" pitchFamily="50" charset="-127"/>
                <a:cs typeface="함초롬돋움" panose="020B0604000101010101" pitchFamily="50" charset="-127"/>
              </a:rPr>
              <a:t>그래픽 모델 및 기초</a:t>
            </a:r>
            <a:endParaRPr lang="en-US" altLang="ko-KR" b="1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/>
            <a:endParaRPr lang="en-US" altLang="ko-KR" b="1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>
                <a:ea typeface="굴림" panose="020B0600000101010101" pitchFamily="50" charset="-127"/>
                <a:cs typeface="함초롬돋움" panose="020B0604000101010101" pitchFamily="50" charset="-127"/>
              </a:rPr>
              <a:t>II. 3D </a:t>
            </a:r>
            <a:r>
              <a:rPr lang="ko-KR" altLang="en-US" b="1">
                <a:ea typeface="굴림" panose="020B0600000101010101" pitchFamily="50" charset="-127"/>
                <a:cs typeface="함초롬돋움" panose="020B0604000101010101" pitchFamily="50" charset="-127"/>
              </a:rPr>
              <a:t>애니메이션 및 렌더링 </a:t>
            </a:r>
            <a:endParaRPr lang="en-US" altLang="ko-KR" b="1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b="1">
                <a:ea typeface="굴림" panose="020B0600000101010101" pitchFamily="50" charset="-127"/>
                <a:cs typeface="함초롬돋움" panose="020B0604000101010101" pitchFamily="50" charset="-127"/>
              </a:rPr>
              <a:t>III. 3D </a:t>
            </a:r>
            <a:r>
              <a:rPr lang="ko-KR" altLang="en-US" b="1">
                <a:ea typeface="굴림" panose="020B0600000101010101" pitchFamily="50" charset="-127"/>
                <a:cs typeface="함초롬돋움" panose="020B0604000101010101" pitchFamily="50" charset="-127"/>
              </a:rPr>
              <a:t>그래픽 프로그래밍 및 응용</a:t>
            </a:r>
            <a:endParaRPr lang="en-US" altLang="ko-KR" b="1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4915FC02-8B0A-4E35-9B88-469FE84E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1778" y="1567604"/>
            <a:ext cx="2063235" cy="135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EED0C32F-F50E-48B0-861D-D8F33FF6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3318" y="4653136"/>
            <a:ext cx="20716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366" name="Picture 13">
            <a:extLst>
              <a:ext uri="{FF2B5EF4-FFF2-40B4-BE49-F238E27FC236}">
                <a16:creationId xmlns:a16="http://schemas.microsoft.com/office/drawing/2014/main" id="{7BF325F8-4F19-4C24-9BCB-8F51B7731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2997200"/>
            <a:ext cx="21875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CDACDF7-7181-4905-A29F-03DC9F92C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700" b="1">
                <a:latin typeface="+mj-ea"/>
              </a:rPr>
              <a:t>Part I: 3D </a:t>
            </a:r>
            <a:r>
              <a:rPr lang="ko-KR" altLang="en-US" sz="2700" b="1">
                <a:latin typeface="+mj-ea"/>
              </a:rPr>
              <a:t>그래픽 모델 및 기초</a:t>
            </a:r>
            <a:endParaRPr lang="en-US" altLang="ko-KR" sz="2700" b="1">
              <a:latin typeface="+mj-ea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ED07AC7-BD88-4964-AFB5-952D32967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3D </a:t>
            </a: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그래픽 모델 및 표현 방식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3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3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3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3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3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3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3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3D </a:t>
            </a: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변환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차원 공간에서 물체 변환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차원 공간을 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차원 화면에 표시하는 방법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pic>
        <p:nvPicPr>
          <p:cNvPr id="17412" name="Picture 5" descr="C:\Documents and Settings\KIM PO RAM\My Documents\네이트온 받은 파일\color field.jpg">
            <a:extLst>
              <a:ext uri="{FF2B5EF4-FFF2-40B4-BE49-F238E27FC236}">
                <a16:creationId xmlns:a16="http://schemas.microsoft.com/office/drawing/2014/main" id="{FE438916-33F4-42B4-8719-966F05D0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930400"/>
            <a:ext cx="360045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4">
            <a:extLst>
              <a:ext uri="{FF2B5EF4-FFF2-40B4-BE49-F238E27FC236}">
                <a16:creationId xmlns:a16="http://schemas.microsoft.com/office/drawing/2014/main" id="{C3142E08-B5FB-4501-9E6B-880207A3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6" r="33836"/>
          <a:stretch>
            <a:fillRect/>
          </a:stretch>
        </p:blipFill>
        <p:spPr bwMode="auto">
          <a:xfrm>
            <a:off x="3600450" y="1916113"/>
            <a:ext cx="161925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>
            <a:extLst>
              <a:ext uri="{FF2B5EF4-FFF2-40B4-BE49-F238E27FC236}">
                <a16:creationId xmlns:a16="http://schemas.microsoft.com/office/drawing/2014/main" id="{5208A57E-A11D-414F-920D-8419CC6C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r="7697"/>
          <a:stretch>
            <a:fillRect/>
          </a:stretch>
        </p:blipFill>
        <p:spPr bwMode="auto">
          <a:xfrm>
            <a:off x="468313" y="1862138"/>
            <a:ext cx="2952750" cy="26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E9043DC-D17E-4BF0-A593-6CE5222A6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b="1">
                <a:latin typeface="+mj-ea"/>
              </a:rPr>
              <a:t>Part II: 3D </a:t>
            </a:r>
            <a:r>
              <a:rPr lang="ko-KR" altLang="en-US" sz="2800" b="1">
                <a:latin typeface="+mj-ea"/>
              </a:rPr>
              <a:t>애니메이션 및 렌더링</a:t>
            </a:r>
            <a:endParaRPr lang="en-US" altLang="ko-KR" sz="2800" b="1">
              <a:latin typeface="+mj-ea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D0D5F4BF-0E7A-4BD4-A4DC-0C66B3E17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3D </a:t>
            </a: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애니메이션 기법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기본적인 애니메이션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고급 애니메이션 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물리 시뮬레이션 등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221" name="Picture 4">
            <a:extLst>
              <a:ext uri="{FF2B5EF4-FFF2-40B4-BE49-F238E27FC236}">
                <a16:creationId xmlns:a16="http://schemas.microsoft.com/office/drawing/2014/main" id="{87F43277-6143-4BED-8C32-0E856E02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000375"/>
            <a:ext cx="4643438" cy="278288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9" descr="C:\Users\graphics\Desktop\그림1.png">
            <a:extLst>
              <a:ext uri="{FF2B5EF4-FFF2-40B4-BE49-F238E27FC236}">
                <a16:creationId xmlns:a16="http://schemas.microsoft.com/office/drawing/2014/main" id="{416857B7-ECC8-49E2-BA1A-7AB61A1B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3000374"/>
            <a:ext cx="3868737" cy="278288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5">
            <a:extLst>
              <a:ext uri="{FF2B5EF4-FFF2-40B4-BE49-F238E27FC236}">
                <a16:creationId xmlns:a16="http://schemas.microsoft.com/office/drawing/2014/main" id="{FCCCDACB-532B-4CDB-AC95-F0434864E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5794375"/>
            <a:ext cx="2200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 b="1">
                <a:latin typeface="Tahoma" panose="020B0604030504040204" pitchFamily="34" charset="0"/>
                <a:ea typeface="맑은 고딕" panose="020B0503020000020004" pitchFamily="50" charset="-127"/>
              </a:rPr>
              <a:t>&lt;Geri’s Game, Pixar&gt;</a:t>
            </a:r>
          </a:p>
        </p:txBody>
      </p:sp>
      <p:sp>
        <p:nvSpPr>
          <p:cNvPr id="19463" name="Text Box 5">
            <a:extLst>
              <a:ext uri="{FF2B5EF4-FFF2-40B4-BE49-F238E27FC236}">
                <a16:creationId xmlns:a16="http://schemas.microsoft.com/office/drawing/2014/main" id="{A98B3311-F800-46B4-9D05-8E970E9C7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850" y="5794375"/>
            <a:ext cx="401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 b="1">
                <a:latin typeface="Tahoma" panose="020B0604030504040204" pitchFamily="34" charset="0"/>
                <a:ea typeface="맑은 고딕" panose="020B0503020000020004" pitchFamily="50" charset="-127"/>
              </a:rPr>
              <a:t>"Two-way Coupled SPH and Particle Level Set Fluid Simulation", IEEE TVCG 2008.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6FE80AF-5137-4478-959E-FD6869FD9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b="1">
                <a:latin typeface="+mj-ea"/>
              </a:rPr>
              <a:t>Part II: 3D </a:t>
            </a:r>
            <a:r>
              <a:rPr lang="ko-KR" altLang="en-US" sz="2800" b="1">
                <a:latin typeface="+mj-ea"/>
              </a:rPr>
              <a:t>애니메이션 및 렌더링</a:t>
            </a:r>
            <a:endParaRPr lang="en-US" altLang="ko-KR" sz="2800" b="1">
              <a:latin typeface="+mj-ea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01368EE-BB63-4F90-A365-A96438238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조명과 반사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조명 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: Point, directional, spot, …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반사 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: Diffuse, specular, ambient, …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3"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렌더링 방식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Flat, Gouraud, Phong, …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3"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Ray Casting &amp; Tracing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>
                <a:ea typeface="굴림" panose="020B0600000101010101" pitchFamily="50" charset="-127"/>
                <a:cs typeface="함초롬돋움" panose="020B0604000101010101" pitchFamily="50" charset="-127"/>
              </a:rPr>
              <a:t>반사 또는 굴절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508" name="Picture 4" descr="C:\Documents and Settings\KIM PO RAM\바탕 화면\computer-ray-tracing.jpg">
            <a:extLst>
              <a:ext uri="{FF2B5EF4-FFF2-40B4-BE49-F238E27FC236}">
                <a16:creationId xmlns:a16="http://schemas.microsoft.com/office/drawing/2014/main" id="{57784E33-B242-48A4-A080-9804AE8F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2997200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사용자 지정 2">
      <a:majorFont>
        <a:latin typeface="Arial Black"/>
        <a:ea typeface="HY헤드라인M"/>
        <a:cs typeface=""/>
      </a:majorFont>
      <a:minorFont>
        <a:latin typeface="Corbel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ctr" eaLnBrk="1" hangingPunct="1">
          <a:spcBef>
            <a:spcPct val="50000"/>
          </a:spcBef>
          <a:defRPr kumimoji="0" sz="1400" b="1" dirty="0" smtClean="0">
            <a:latin typeface="Tahoma" pitchFamily="34" charset="0"/>
            <a:ea typeface="맑은 고딕" pitchFamily="50" charset="-127"/>
          </a:defRPr>
        </a:defPPr>
      </a:lstStyle>
    </a:tx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F:\My Documents\Teaching\2002\com336\introduction.ppt</Template>
  <TotalTime>5240</TotalTime>
  <Words>765</Words>
  <Application>Microsoft Office PowerPoint</Application>
  <PresentationFormat>화면 슬라이드 쇼(4:3)</PresentationFormat>
  <Paragraphs>202</Paragraphs>
  <Slides>17</Slides>
  <Notes>16</Notes>
  <HiddenSlides>0</HiddenSlides>
  <MMClips>4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Helvetica Neue Notes</vt:lpstr>
      <vt:lpstr>HY헤드라인M</vt:lpstr>
      <vt:lpstr>굴림</vt:lpstr>
      <vt:lpstr>맑은 고딕</vt:lpstr>
      <vt:lpstr>함초롬돋움</vt:lpstr>
      <vt:lpstr>Arial Black</vt:lpstr>
      <vt:lpstr>Corbel</vt:lpstr>
      <vt:lpstr>Tahoma</vt:lpstr>
      <vt:lpstr>Times New Roman</vt:lpstr>
      <vt:lpstr>Wingdings</vt:lpstr>
      <vt:lpstr>introduction</vt:lpstr>
      <vt:lpstr>Image</vt:lpstr>
      <vt:lpstr>강의 소개</vt:lpstr>
      <vt:lpstr>강의 정보</vt:lpstr>
      <vt:lpstr>연락 정보</vt:lpstr>
      <vt:lpstr>그래픽스프로그래밍 기초 과목의 의의</vt:lpstr>
      <vt:lpstr>그래픽스프로그래밍 기초 과목의 의의</vt:lpstr>
      <vt:lpstr>강의 구성</vt:lpstr>
      <vt:lpstr>Part I: 3D 그래픽 모델 및 기초</vt:lpstr>
      <vt:lpstr>Part II: 3D 애니메이션 및 렌더링</vt:lpstr>
      <vt:lpstr>Part II: 3D 애니메이션 및 렌더링</vt:lpstr>
      <vt:lpstr>애니메이션 사례</vt:lpstr>
      <vt:lpstr>Part III: 3D 그래픽 프로그래밍 및 적용</vt:lpstr>
      <vt:lpstr>Part III: 3D 그래픽 프로그래밍 및 적용</vt:lpstr>
      <vt:lpstr>Part III: 3D 그래픽 프로그래밍 및 적용</vt:lpstr>
      <vt:lpstr>Part III: 3D 그래픽 프로그래밍 및 적용</vt:lpstr>
      <vt:lpstr>일정 – 그래픽스 프로그래밍</vt:lpstr>
      <vt:lpstr>평가 기준</vt:lpstr>
      <vt:lpstr>프로그래밍 과제</vt:lpstr>
    </vt:vector>
  </TitlesOfParts>
  <Company>고려대학교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kucg</dc:creator>
  <cp:lastModifiedBy>박태정</cp:lastModifiedBy>
  <cp:revision>766</cp:revision>
  <cp:lastPrinted>2013-03-06T03:47:43Z</cp:lastPrinted>
  <dcterms:created xsi:type="dcterms:W3CDTF">2002-09-04T12:52:44Z</dcterms:created>
  <dcterms:modified xsi:type="dcterms:W3CDTF">2020-08-31T16:21:11Z</dcterms:modified>
</cp:coreProperties>
</file>